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Override1.xml" ContentType="application/vnd.openxmlformats-officedocument.themeOverr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45" r:id="rId2"/>
    <p:sldId id="356" r:id="rId3"/>
    <p:sldId id="346" r:id="rId4"/>
    <p:sldId id="263" r:id="rId5"/>
    <p:sldId id="306" r:id="rId6"/>
    <p:sldId id="348" r:id="rId7"/>
    <p:sldId id="287" r:id="rId8"/>
    <p:sldId id="264" r:id="rId9"/>
    <p:sldId id="352" r:id="rId10"/>
    <p:sldId id="353" r:id="rId11"/>
    <p:sldId id="354" r:id="rId12"/>
    <p:sldId id="355" r:id="rId13"/>
    <p:sldId id="261" r:id="rId14"/>
    <p:sldId id="265" r:id="rId15"/>
    <p:sldId id="358" r:id="rId16"/>
    <p:sldId id="357" r:id="rId17"/>
    <p:sldId id="359" r:id="rId18"/>
    <p:sldId id="360" r:id="rId19"/>
    <p:sldId id="363" r:id="rId20"/>
    <p:sldId id="362" r:id="rId21"/>
    <p:sldId id="259" r:id="rId22"/>
  </p:sldIdLst>
  <p:sldSz cx="12192000" cy="6858000"/>
  <p:notesSz cx="6858000" cy="9144000"/>
  <p:defaultTextStyle>
    <a:defPPr>
      <a:defRPr lang="x-non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90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70110"/>
    <a:srgbClr val="FE2635"/>
    <a:srgbClr val="009BAE"/>
    <a:srgbClr val="03A7F1"/>
    <a:srgbClr val="00CDE7"/>
    <a:srgbClr val="10DAE3"/>
    <a:srgbClr val="FFF9FF"/>
    <a:srgbClr val="000000"/>
    <a:srgbClr val="11161D"/>
    <a:srgbClr val="3B3B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388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486" y="102"/>
      </p:cViewPr>
      <p:guideLst>
        <p:guide orient="horz" pos="2160"/>
        <p:guide pos="390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90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CCA7955-F18A-41C8-A67A-69E8982BFF7B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A59369BA-623D-4ECD-B116-6EF208DF9696}">
      <dgm:prSet/>
      <dgm:spPr/>
      <dgm:t>
        <a:bodyPr/>
        <a:lstStyle/>
        <a:p>
          <a:r>
            <a:rPr lang="en-US" b="1" i="0" baseline="0"/>
            <a:t>1.Physical Topology</a:t>
          </a:r>
          <a:endParaRPr lang="en-US"/>
        </a:p>
      </dgm:t>
    </dgm:pt>
    <dgm:pt modelId="{006CB2EE-ACB5-43F1-AFF3-87163C81AE8F}" type="parTrans" cxnId="{1E2D7B61-FC77-47F2-90AA-CFB296A3FF8F}">
      <dgm:prSet/>
      <dgm:spPr/>
      <dgm:t>
        <a:bodyPr/>
        <a:lstStyle/>
        <a:p>
          <a:endParaRPr lang="en-US"/>
        </a:p>
      </dgm:t>
    </dgm:pt>
    <dgm:pt modelId="{136E7B13-BD0D-41F0-BB38-DA5DF79A7ACF}" type="sibTrans" cxnId="{1E2D7B61-FC77-47F2-90AA-CFB296A3FF8F}">
      <dgm:prSet/>
      <dgm:spPr/>
      <dgm:t>
        <a:bodyPr/>
        <a:lstStyle/>
        <a:p>
          <a:endParaRPr lang="en-US"/>
        </a:p>
      </dgm:t>
    </dgm:pt>
    <dgm:pt modelId="{90689EB7-765E-4DC6-89C4-B29DB1532515}" type="pres">
      <dgm:prSet presAssocID="{DCCA7955-F18A-41C8-A67A-69E8982BFF7B}" presName="Name0" presStyleCnt="0">
        <dgm:presLayoutVars>
          <dgm:dir/>
          <dgm:resizeHandles val="exact"/>
        </dgm:presLayoutVars>
      </dgm:prSet>
      <dgm:spPr/>
    </dgm:pt>
    <dgm:pt modelId="{F04A4D51-E856-4BF6-8C88-5111D02CB0AF}" type="pres">
      <dgm:prSet presAssocID="{DCCA7955-F18A-41C8-A67A-69E8982BFF7B}" presName="arrow" presStyleLbl="bgShp" presStyleIdx="0" presStyleCnt="1"/>
      <dgm:spPr/>
    </dgm:pt>
    <dgm:pt modelId="{C5174BCC-013F-4D73-8EEC-BDF7F61223CF}" type="pres">
      <dgm:prSet presAssocID="{DCCA7955-F18A-41C8-A67A-69E8982BFF7B}" presName="points" presStyleCnt="0"/>
      <dgm:spPr/>
    </dgm:pt>
    <dgm:pt modelId="{29D6121F-8881-4129-8FEE-40B41B8A45F8}" type="pres">
      <dgm:prSet presAssocID="{A59369BA-623D-4ECD-B116-6EF208DF9696}" presName="compositeA" presStyleCnt="0"/>
      <dgm:spPr/>
    </dgm:pt>
    <dgm:pt modelId="{169C75D7-414D-4FD5-89BF-18ECB52BF84C}" type="pres">
      <dgm:prSet presAssocID="{A59369BA-623D-4ECD-B116-6EF208DF9696}" presName="textA" presStyleLbl="revTx" presStyleIdx="0" presStyleCnt="1">
        <dgm:presLayoutVars>
          <dgm:bulletEnabled val="1"/>
        </dgm:presLayoutVars>
      </dgm:prSet>
      <dgm:spPr/>
    </dgm:pt>
    <dgm:pt modelId="{2F036297-E513-405F-BCDC-E9650A37CAC6}" type="pres">
      <dgm:prSet presAssocID="{A59369BA-623D-4ECD-B116-6EF208DF9696}" presName="circleA" presStyleLbl="node1" presStyleIdx="0" presStyleCnt="1"/>
      <dgm:spPr/>
    </dgm:pt>
    <dgm:pt modelId="{FEBAB671-D5E9-4F9A-BC5C-19A51CBD9576}" type="pres">
      <dgm:prSet presAssocID="{A59369BA-623D-4ECD-B116-6EF208DF9696}" presName="spaceA" presStyleCnt="0"/>
      <dgm:spPr/>
    </dgm:pt>
  </dgm:ptLst>
  <dgm:cxnLst>
    <dgm:cxn modelId="{AF0DFF60-3695-4F3A-A448-A642B92E3FBE}" type="presOf" srcId="{DCCA7955-F18A-41C8-A67A-69E8982BFF7B}" destId="{90689EB7-765E-4DC6-89C4-B29DB1532515}" srcOrd="0" destOrd="0" presId="urn:microsoft.com/office/officeart/2005/8/layout/hProcess11"/>
    <dgm:cxn modelId="{1E2D7B61-FC77-47F2-90AA-CFB296A3FF8F}" srcId="{DCCA7955-F18A-41C8-A67A-69E8982BFF7B}" destId="{A59369BA-623D-4ECD-B116-6EF208DF9696}" srcOrd="0" destOrd="0" parTransId="{006CB2EE-ACB5-43F1-AFF3-87163C81AE8F}" sibTransId="{136E7B13-BD0D-41F0-BB38-DA5DF79A7ACF}"/>
    <dgm:cxn modelId="{92BA7459-1B11-47F2-8C39-A0B82468FD3F}" type="presOf" srcId="{A59369BA-623D-4ECD-B116-6EF208DF9696}" destId="{169C75D7-414D-4FD5-89BF-18ECB52BF84C}" srcOrd="0" destOrd="0" presId="urn:microsoft.com/office/officeart/2005/8/layout/hProcess11"/>
    <dgm:cxn modelId="{0DA6D14D-ED80-4B19-ACCA-CED5B0000BAB}" type="presParOf" srcId="{90689EB7-765E-4DC6-89C4-B29DB1532515}" destId="{F04A4D51-E856-4BF6-8C88-5111D02CB0AF}" srcOrd="0" destOrd="0" presId="urn:microsoft.com/office/officeart/2005/8/layout/hProcess11"/>
    <dgm:cxn modelId="{A15BF968-7D59-4787-B258-3223F1A3D0B2}" type="presParOf" srcId="{90689EB7-765E-4DC6-89C4-B29DB1532515}" destId="{C5174BCC-013F-4D73-8EEC-BDF7F61223CF}" srcOrd="1" destOrd="0" presId="urn:microsoft.com/office/officeart/2005/8/layout/hProcess11"/>
    <dgm:cxn modelId="{21490093-CB04-4618-A6E6-1BA3458004D8}" type="presParOf" srcId="{C5174BCC-013F-4D73-8EEC-BDF7F61223CF}" destId="{29D6121F-8881-4129-8FEE-40B41B8A45F8}" srcOrd="0" destOrd="0" presId="urn:microsoft.com/office/officeart/2005/8/layout/hProcess11"/>
    <dgm:cxn modelId="{5B6D977D-554C-4A64-8437-7EB04B3DB8A7}" type="presParOf" srcId="{29D6121F-8881-4129-8FEE-40B41B8A45F8}" destId="{169C75D7-414D-4FD5-89BF-18ECB52BF84C}" srcOrd="0" destOrd="0" presId="urn:microsoft.com/office/officeart/2005/8/layout/hProcess11"/>
    <dgm:cxn modelId="{7252B927-5203-456A-919F-867C65D4DC9B}" type="presParOf" srcId="{29D6121F-8881-4129-8FEE-40B41B8A45F8}" destId="{2F036297-E513-405F-BCDC-E9650A37CAC6}" srcOrd="1" destOrd="0" presId="urn:microsoft.com/office/officeart/2005/8/layout/hProcess11"/>
    <dgm:cxn modelId="{7BA587C1-FDD8-4DEC-BD4F-91D974EF23C5}" type="presParOf" srcId="{29D6121F-8881-4129-8FEE-40B41B8A45F8}" destId="{FEBAB671-D5E9-4F9A-BC5C-19A51CBD9576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5E3B2F3-76F4-4DC0-B724-863481DCE9F3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494CA6C9-BF8B-4EBB-87E5-60D8CB541249}">
      <dgm:prSet/>
      <dgm:spPr/>
      <dgm:t>
        <a:bodyPr/>
        <a:lstStyle/>
        <a:p>
          <a:r>
            <a:rPr lang="en-US" b="1" i="0" baseline="0"/>
            <a:t>2.Logical Topology</a:t>
          </a:r>
          <a:endParaRPr lang="en-US"/>
        </a:p>
      </dgm:t>
    </dgm:pt>
    <dgm:pt modelId="{84777BD1-2842-4D61-864C-3066DA3CD8ED}" type="parTrans" cxnId="{6DE6FF72-EA90-41BF-B6D4-BDAD5C6114B3}">
      <dgm:prSet/>
      <dgm:spPr/>
      <dgm:t>
        <a:bodyPr/>
        <a:lstStyle/>
        <a:p>
          <a:endParaRPr lang="en-US"/>
        </a:p>
      </dgm:t>
    </dgm:pt>
    <dgm:pt modelId="{81C17E98-FC03-49C4-8CFF-1DBCFAFD0969}" type="sibTrans" cxnId="{6DE6FF72-EA90-41BF-B6D4-BDAD5C6114B3}">
      <dgm:prSet/>
      <dgm:spPr/>
      <dgm:t>
        <a:bodyPr/>
        <a:lstStyle/>
        <a:p>
          <a:endParaRPr lang="en-US"/>
        </a:p>
      </dgm:t>
    </dgm:pt>
    <dgm:pt modelId="{35E4341C-504C-4139-A00D-068070EDB721}" type="pres">
      <dgm:prSet presAssocID="{F5E3B2F3-76F4-4DC0-B724-863481DCE9F3}" presName="Name0" presStyleCnt="0">
        <dgm:presLayoutVars>
          <dgm:dir/>
          <dgm:resizeHandles val="exact"/>
        </dgm:presLayoutVars>
      </dgm:prSet>
      <dgm:spPr/>
    </dgm:pt>
    <dgm:pt modelId="{0B61DC38-23ED-4E5C-8229-BBB4C295E4EA}" type="pres">
      <dgm:prSet presAssocID="{F5E3B2F3-76F4-4DC0-B724-863481DCE9F3}" presName="arrow" presStyleLbl="bgShp" presStyleIdx="0" presStyleCnt="1"/>
      <dgm:spPr/>
    </dgm:pt>
    <dgm:pt modelId="{552C656D-2CE7-42F8-8B1A-74E9258A5687}" type="pres">
      <dgm:prSet presAssocID="{F5E3B2F3-76F4-4DC0-B724-863481DCE9F3}" presName="points" presStyleCnt="0"/>
      <dgm:spPr/>
    </dgm:pt>
    <dgm:pt modelId="{94E1C662-565D-4941-9D45-1AD781E7AB1B}" type="pres">
      <dgm:prSet presAssocID="{494CA6C9-BF8B-4EBB-87E5-60D8CB541249}" presName="compositeA" presStyleCnt="0"/>
      <dgm:spPr/>
    </dgm:pt>
    <dgm:pt modelId="{E03357ED-3487-4D03-88C9-5979CFB6AA3F}" type="pres">
      <dgm:prSet presAssocID="{494CA6C9-BF8B-4EBB-87E5-60D8CB541249}" presName="textA" presStyleLbl="revTx" presStyleIdx="0" presStyleCnt="1">
        <dgm:presLayoutVars>
          <dgm:bulletEnabled val="1"/>
        </dgm:presLayoutVars>
      </dgm:prSet>
      <dgm:spPr/>
    </dgm:pt>
    <dgm:pt modelId="{9D45A755-B345-4DDC-B2C4-1581213D0334}" type="pres">
      <dgm:prSet presAssocID="{494CA6C9-BF8B-4EBB-87E5-60D8CB541249}" presName="circleA" presStyleLbl="node1" presStyleIdx="0" presStyleCnt="1"/>
      <dgm:spPr/>
    </dgm:pt>
    <dgm:pt modelId="{F339399E-037E-4BD2-8111-18FA6F5D3E91}" type="pres">
      <dgm:prSet presAssocID="{494CA6C9-BF8B-4EBB-87E5-60D8CB541249}" presName="spaceA" presStyleCnt="0"/>
      <dgm:spPr/>
    </dgm:pt>
  </dgm:ptLst>
  <dgm:cxnLst>
    <dgm:cxn modelId="{83D07B33-34F2-425A-8497-C1420A93EBDA}" type="presOf" srcId="{F5E3B2F3-76F4-4DC0-B724-863481DCE9F3}" destId="{35E4341C-504C-4139-A00D-068070EDB721}" srcOrd="0" destOrd="0" presId="urn:microsoft.com/office/officeart/2005/8/layout/hProcess11"/>
    <dgm:cxn modelId="{6DE6FF72-EA90-41BF-B6D4-BDAD5C6114B3}" srcId="{F5E3B2F3-76F4-4DC0-B724-863481DCE9F3}" destId="{494CA6C9-BF8B-4EBB-87E5-60D8CB541249}" srcOrd="0" destOrd="0" parTransId="{84777BD1-2842-4D61-864C-3066DA3CD8ED}" sibTransId="{81C17E98-FC03-49C4-8CFF-1DBCFAFD0969}"/>
    <dgm:cxn modelId="{9D6488FF-2033-42FF-8098-5A4E9AB14E80}" type="presOf" srcId="{494CA6C9-BF8B-4EBB-87E5-60D8CB541249}" destId="{E03357ED-3487-4D03-88C9-5979CFB6AA3F}" srcOrd="0" destOrd="0" presId="urn:microsoft.com/office/officeart/2005/8/layout/hProcess11"/>
    <dgm:cxn modelId="{10952622-9DA3-43B7-B89D-E33A14ED2D6F}" type="presParOf" srcId="{35E4341C-504C-4139-A00D-068070EDB721}" destId="{0B61DC38-23ED-4E5C-8229-BBB4C295E4EA}" srcOrd="0" destOrd="0" presId="urn:microsoft.com/office/officeart/2005/8/layout/hProcess11"/>
    <dgm:cxn modelId="{9694392E-DC4F-4AF1-B2D8-162062C07426}" type="presParOf" srcId="{35E4341C-504C-4139-A00D-068070EDB721}" destId="{552C656D-2CE7-42F8-8B1A-74E9258A5687}" srcOrd="1" destOrd="0" presId="urn:microsoft.com/office/officeart/2005/8/layout/hProcess11"/>
    <dgm:cxn modelId="{A91B47E1-1C0D-4D3C-B470-86E555DA8543}" type="presParOf" srcId="{552C656D-2CE7-42F8-8B1A-74E9258A5687}" destId="{94E1C662-565D-4941-9D45-1AD781E7AB1B}" srcOrd="0" destOrd="0" presId="urn:microsoft.com/office/officeart/2005/8/layout/hProcess11"/>
    <dgm:cxn modelId="{733229D3-C53D-49BB-A627-FB2BCE707B49}" type="presParOf" srcId="{94E1C662-565D-4941-9D45-1AD781E7AB1B}" destId="{E03357ED-3487-4D03-88C9-5979CFB6AA3F}" srcOrd="0" destOrd="0" presId="urn:microsoft.com/office/officeart/2005/8/layout/hProcess11"/>
    <dgm:cxn modelId="{8CE42B19-AD0E-4442-8472-89E38A5DEA52}" type="presParOf" srcId="{94E1C662-565D-4941-9D45-1AD781E7AB1B}" destId="{9D45A755-B345-4DDC-B2C4-1581213D0334}" srcOrd="1" destOrd="0" presId="urn:microsoft.com/office/officeart/2005/8/layout/hProcess11"/>
    <dgm:cxn modelId="{ACD775E6-3145-4D63-B8FD-26CAFA3338A4}" type="presParOf" srcId="{94E1C662-565D-4941-9D45-1AD781E7AB1B}" destId="{F339399E-037E-4BD2-8111-18FA6F5D3E91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04A4D51-E856-4BF6-8C88-5111D02CB0AF}">
      <dsp:nvSpPr>
        <dsp:cNvPr id="0" name=""/>
        <dsp:cNvSpPr/>
      </dsp:nvSpPr>
      <dsp:spPr>
        <a:xfrm>
          <a:off x="0" y="259779"/>
          <a:ext cx="3672629" cy="346372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69C75D7-414D-4FD5-89BF-18ECB52BF84C}">
      <dsp:nvSpPr>
        <dsp:cNvPr id="0" name=""/>
        <dsp:cNvSpPr/>
      </dsp:nvSpPr>
      <dsp:spPr>
        <a:xfrm>
          <a:off x="0" y="0"/>
          <a:ext cx="3305366" cy="3463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b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i="0" kern="1200" baseline="0"/>
            <a:t>1.Physical Topology</a:t>
          </a:r>
          <a:endParaRPr lang="en-US" sz="1100" kern="1200"/>
        </a:p>
      </dsp:txBody>
      <dsp:txXfrm>
        <a:off x="0" y="0"/>
        <a:ext cx="3305366" cy="346372"/>
      </dsp:txXfrm>
    </dsp:sp>
    <dsp:sp modelId="{2F036297-E513-405F-BCDC-E9650A37CAC6}">
      <dsp:nvSpPr>
        <dsp:cNvPr id="0" name=""/>
        <dsp:cNvSpPr/>
      </dsp:nvSpPr>
      <dsp:spPr>
        <a:xfrm>
          <a:off x="1609386" y="389668"/>
          <a:ext cx="86593" cy="8659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61DC38-23ED-4E5C-8229-BBB4C295E4EA}">
      <dsp:nvSpPr>
        <dsp:cNvPr id="0" name=""/>
        <dsp:cNvSpPr/>
      </dsp:nvSpPr>
      <dsp:spPr>
        <a:xfrm>
          <a:off x="0" y="259779"/>
          <a:ext cx="3757297" cy="346372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03357ED-3487-4D03-88C9-5979CFB6AA3F}">
      <dsp:nvSpPr>
        <dsp:cNvPr id="0" name=""/>
        <dsp:cNvSpPr/>
      </dsp:nvSpPr>
      <dsp:spPr>
        <a:xfrm>
          <a:off x="0" y="0"/>
          <a:ext cx="3381567" cy="3463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b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i="0" kern="1200" baseline="0"/>
            <a:t>2.Logical Topology</a:t>
          </a:r>
          <a:endParaRPr lang="en-US" sz="1100" kern="1200"/>
        </a:p>
      </dsp:txBody>
      <dsp:txXfrm>
        <a:off x="0" y="0"/>
        <a:ext cx="3381567" cy="346372"/>
      </dsp:txXfrm>
    </dsp:sp>
    <dsp:sp modelId="{9D45A755-B345-4DDC-B2C4-1581213D0334}">
      <dsp:nvSpPr>
        <dsp:cNvPr id="0" name=""/>
        <dsp:cNvSpPr/>
      </dsp:nvSpPr>
      <dsp:spPr>
        <a:xfrm>
          <a:off x="1647487" y="389668"/>
          <a:ext cx="86593" cy="8659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028985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5EF8D-F3E2-46DE-A8FD-4F0652FD22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9804879-5E82-4DC3-9735-C26C79E52B4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x-non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482E73-C081-4EA0-AD24-4453028229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706A2B-A90E-4CFE-9106-71CEF06D2B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BDD6B-9295-40CC-8AF7-ED06F8FB91E1}" type="datetimeFigureOut">
              <a:rPr lang="x-none" smtClean="0"/>
              <a:t>25-Feb-23</a:t>
            </a:fld>
            <a:endParaRPr lang="x-non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68E3BE-28E8-4338-99D8-9D668CDED3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E1AB83-986B-45FA-BF0A-70A57F41E8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5AC95-081F-4509-9AF2-7CB4A609E92A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9805752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846BC-BAEA-44D3-8472-8DDEA27625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341A7A-205D-4753-88B6-DB987B8D80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0BD087-3766-4A4E-A786-D39FFF3C3A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BDD6B-9295-40CC-8AF7-ED06F8FB91E1}" type="datetimeFigureOut">
              <a:rPr lang="x-none" smtClean="0"/>
              <a:t>25-Feb-23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152570-D65B-4CFF-9AFD-163F6D2AAC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256214-E965-4915-BF55-68618C06A1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5AC95-081F-4509-9AF2-7CB4A609E92A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5242242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A585DF8-F186-4F7D-AC89-BA45598AA6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6229D4-0913-4463-BE57-521CCA150B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61C38C-210A-4944-92D9-5265C7ADED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BDD6B-9295-40CC-8AF7-ED06F8FB91E1}" type="datetimeFigureOut">
              <a:rPr lang="x-none" smtClean="0"/>
              <a:t>25-Feb-23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A0220F-179D-41BA-A5F6-EAA23D1C39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E71D93-244E-4F06-89FE-162849C3C7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5AC95-081F-4509-9AF2-7CB4A609E92A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8690624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33">
            <a:extLst>
              <a:ext uri="{FF2B5EF4-FFF2-40B4-BE49-F238E27FC236}">
                <a16:creationId xmlns:a16="http://schemas.microsoft.com/office/drawing/2014/main" id="{2F4B3BAC-5B86-45BF-8BB6-9982B844F75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78278" y="5418134"/>
            <a:ext cx="2074545" cy="858842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Lorem ipsum dolor sit amet, consectetur adipiscing elit, sed do eiusmod tempor</a:t>
            </a:r>
          </a:p>
        </p:txBody>
      </p:sp>
      <p:sp>
        <p:nvSpPr>
          <p:cNvPr id="3" name="Text Placeholder 36">
            <a:extLst>
              <a:ext uri="{FF2B5EF4-FFF2-40B4-BE49-F238E27FC236}">
                <a16:creationId xmlns:a16="http://schemas.microsoft.com/office/drawing/2014/main" id="{12A06642-8501-40D2-A279-4D20BAB0810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78278" y="5035548"/>
            <a:ext cx="2226947" cy="541338"/>
          </a:xfrm>
        </p:spPr>
        <p:txBody>
          <a:bodyPr>
            <a:noAutofit/>
          </a:bodyPr>
          <a:lstStyle>
            <a:lvl1pPr marL="0" indent="0" algn="l">
              <a:buNone/>
              <a:defRPr kumimoji="0" lang="en-US" sz="2000" b="1" i="0" u="none" strike="noStrike" kern="1200" cap="none" normalizeH="0" baseline="0" dirty="0" smtClean="0">
                <a:ln>
                  <a:noFill/>
                </a:ln>
                <a:solidFill>
                  <a:schemeClr val="accent3"/>
                </a:solidFill>
                <a:effectLst/>
                <a:latin typeface="Open Sans" panose="020B0606030504020204" pitchFamily="34" charset="0"/>
                <a:ea typeface="+mn-ea"/>
                <a:cs typeface="+mn-cs"/>
              </a:defRPr>
            </a:lvl1pPr>
            <a:lvl2pPr>
              <a:defRPr kumimoji="0" lang="en-US" sz="2400" b="1" i="0" u="none" strike="noStrike" kern="1200" cap="none" normalizeH="0" baseline="0" dirty="0" smtClean="0">
                <a:ln>
                  <a:noFill/>
                </a:ln>
                <a:solidFill>
                  <a:srgbClr val="FE2635"/>
                </a:solidFill>
                <a:effectLst/>
                <a:latin typeface="Open Sans" panose="020B0606030504020204" pitchFamily="34" charset="0"/>
                <a:ea typeface="+mn-ea"/>
                <a:cs typeface="+mn-cs"/>
              </a:defRPr>
            </a:lvl2pPr>
            <a:lvl3pPr>
              <a:defRPr kumimoji="0" lang="en-US" sz="2400" b="1" i="0" u="none" strike="noStrike" kern="1200" cap="none" normalizeH="0" baseline="0" dirty="0" smtClean="0">
                <a:ln>
                  <a:noFill/>
                </a:ln>
                <a:solidFill>
                  <a:srgbClr val="FE2635"/>
                </a:solidFill>
                <a:effectLst/>
                <a:latin typeface="Open Sans" panose="020B0606030504020204" pitchFamily="34" charset="0"/>
                <a:ea typeface="+mn-ea"/>
                <a:cs typeface="+mn-cs"/>
              </a:defRPr>
            </a:lvl3pPr>
            <a:lvl4pPr>
              <a:defRPr kumimoji="0" lang="en-US" sz="2400" b="1" i="0" u="none" strike="noStrike" kern="1200" cap="none" normalizeH="0" baseline="0" dirty="0" smtClean="0">
                <a:ln>
                  <a:noFill/>
                </a:ln>
                <a:solidFill>
                  <a:srgbClr val="FE2635"/>
                </a:solidFill>
                <a:effectLst/>
                <a:latin typeface="Open Sans" panose="020B0606030504020204" pitchFamily="34" charset="0"/>
                <a:ea typeface="+mn-ea"/>
                <a:cs typeface="+mn-cs"/>
              </a:defRPr>
            </a:lvl4pPr>
            <a:lvl5pPr>
              <a:defRPr kumimoji="0" lang="ru-RU" sz="2400" b="1" i="0" u="none" strike="noStrike" kern="1200" cap="none" normalizeH="0" baseline="0" dirty="0">
                <a:ln>
                  <a:noFill/>
                </a:ln>
                <a:solidFill>
                  <a:srgbClr val="FE2635"/>
                </a:solidFill>
                <a:effectLst/>
                <a:latin typeface="Open Sans" panose="020B0606030504020204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INFODATA 03</a:t>
            </a:r>
            <a:endParaRPr lang="ru-RU" dirty="0"/>
          </a:p>
        </p:txBody>
      </p:sp>
      <p:sp>
        <p:nvSpPr>
          <p:cNvPr id="4" name="Text Placeholder 33">
            <a:extLst>
              <a:ext uri="{FF2B5EF4-FFF2-40B4-BE49-F238E27FC236}">
                <a16:creationId xmlns:a16="http://schemas.microsoft.com/office/drawing/2014/main" id="{7B2CA368-333A-4D58-82F0-64653025039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11553" y="3433362"/>
            <a:ext cx="2074545" cy="858842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Lorem ipsum dolor sit amet, consectetur adipiscing elit, sed do eiusmod tempor</a:t>
            </a:r>
          </a:p>
        </p:txBody>
      </p:sp>
      <p:sp>
        <p:nvSpPr>
          <p:cNvPr id="5" name="Text Placeholder 36">
            <a:extLst>
              <a:ext uri="{FF2B5EF4-FFF2-40B4-BE49-F238E27FC236}">
                <a16:creationId xmlns:a16="http://schemas.microsoft.com/office/drawing/2014/main" id="{577E5985-7458-4074-AC55-2E378B3AD3A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11553" y="3050776"/>
            <a:ext cx="2322197" cy="541338"/>
          </a:xfrm>
        </p:spPr>
        <p:txBody>
          <a:bodyPr>
            <a:noAutofit/>
          </a:bodyPr>
          <a:lstStyle>
            <a:lvl1pPr marL="0" indent="0" algn="l">
              <a:buNone/>
              <a:defRPr kumimoji="0" lang="en-US" sz="2000" b="1" i="0" u="none" strike="noStrike" kern="1200" cap="none" normalizeH="0" baseline="0" dirty="0" smtClean="0">
                <a:ln>
                  <a:noFill/>
                </a:ln>
                <a:solidFill>
                  <a:schemeClr val="accent2"/>
                </a:solidFill>
                <a:effectLst/>
                <a:latin typeface="Open Sans" panose="020B0606030504020204" pitchFamily="34" charset="0"/>
                <a:ea typeface="+mn-ea"/>
                <a:cs typeface="+mn-cs"/>
              </a:defRPr>
            </a:lvl1pPr>
            <a:lvl2pPr>
              <a:defRPr kumimoji="0" lang="en-US" sz="2400" b="1" i="0" u="none" strike="noStrike" kern="1200" cap="none" normalizeH="0" baseline="0" dirty="0" smtClean="0">
                <a:ln>
                  <a:noFill/>
                </a:ln>
                <a:solidFill>
                  <a:srgbClr val="FE2635"/>
                </a:solidFill>
                <a:effectLst/>
                <a:latin typeface="Open Sans" panose="020B0606030504020204" pitchFamily="34" charset="0"/>
                <a:ea typeface="+mn-ea"/>
                <a:cs typeface="+mn-cs"/>
              </a:defRPr>
            </a:lvl2pPr>
            <a:lvl3pPr>
              <a:defRPr kumimoji="0" lang="en-US" sz="2400" b="1" i="0" u="none" strike="noStrike" kern="1200" cap="none" normalizeH="0" baseline="0" dirty="0" smtClean="0">
                <a:ln>
                  <a:noFill/>
                </a:ln>
                <a:solidFill>
                  <a:srgbClr val="FE2635"/>
                </a:solidFill>
                <a:effectLst/>
                <a:latin typeface="Open Sans" panose="020B0606030504020204" pitchFamily="34" charset="0"/>
                <a:ea typeface="+mn-ea"/>
                <a:cs typeface="+mn-cs"/>
              </a:defRPr>
            </a:lvl3pPr>
            <a:lvl4pPr>
              <a:defRPr kumimoji="0" lang="en-US" sz="2400" b="1" i="0" u="none" strike="noStrike" kern="1200" cap="none" normalizeH="0" baseline="0" dirty="0" smtClean="0">
                <a:ln>
                  <a:noFill/>
                </a:ln>
                <a:solidFill>
                  <a:srgbClr val="FE2635"/>
                </a:solidFill>
                <a:effectLst/>
                <a:latin typeface="Open Sans" panose="020B0606030504020204" pitchFamily="34" charset="0"/>
                <a:ea typeface="+mn-ea"/>
                <a:cs typeface="+mn-cs"/>
              </a:defRPr>
            </a:lvl4pPr>
            <a:lvl5pPr>
              <a:defRPr kumimoji="0" lang="ru-RU" sz="2400" b="1" i="0" u="none" strike="noStrike" kern="1200" cap="none" normalizeH="0" baseline="0" dirty="0">
                <a:ln>
                  <a:noFill/>
                </a:ln>
                <a:solidFill>
                  <a:srgbClr val="FE2635"/>
                </a:solidFill>
                <a:effectLst/>
                <a:latin typeface="Open Sans" panose="020B0606030504020204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INFODATA 0</a:t>
            </a:r>
            <a:r>
              <a:rPr lang="ru-RU" dirty="0"/>
              <a:t>2</a:t>
            </a:r>
          </a:p>
        </p:txBody>
      </p:sp>
      <p:sp>
        <p:nvSpPr>
          <p:cNvPr id="6" name="Text Placeholder 33">
            <a:extLst>
              <a:ext uri="{FF2B5EF4-FFF2-40B4-BE49-F238E27FC236}">
                <a16:creationId xmlns:a16="http://schemas.microsoft.com/office/drawing/2014/main" id="{E005AEE6-7749-477A-A198-03F474F386D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78278" y="1405336"/>
            <a:ext cx="2074545" cy="858842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Lorem ipsum dolor sit amet, consectetur adipiscing elit, sed do eiusmod tempor</a:t>
            </a:r>
          </a:p>
        </p:txBody>
      </p:sp>
      <p:sp>
        <p:nvSpPr>
          <p:cNvPr id="7" name="Text Placeholder 36">
            <a:extLst>
              <a:ext uri="{FF2B5EF4-FFF2-40B4-BE49-F238E27FC236}">
                <a16:creationId xmlns:a16="http://schemas.microsoft.com/office/drawing/2014/main" id="{C63C5FF4-F893-4099-AF55-B6E314ABC5F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478278" y="1022750"/>
            <a:ext cx="2322197" cy="541338"/>
          </a:xfrm>
        </p:spPr>
        <p:txBody>
          <a:bodyPr>
            <a:noAutofit/>
          </a:bodyPr>
          <a:lstStyle>
            <a:lvl1pPr marL="0" indent="0" algn="l">
              <a:buNone/>
              <a:defRPr kumimoji="0" lang="en-US" sz="2000" b="1" i="0" u="none" strike="noStrike" kern="1200" cap="none" normalizeH="0" baseline="0" dirty="0" smtClean="0">
                <a:ln>
                  <a:noFill/>
                </a:ln>
                <a:solidFill>
                  <a:schemeClr val="accent1"/>
                </a:solidFill>
                <a:effectLst/>
                <a:latin typeface="Open Sans" panose="020B0606030504020204" pitchFamily="34" charset="0"/>
                <a:ea typeface="+mn-ea"/>
                <a:cs typeface="+mn-cs"/>
              </a:defRPr>
            </a:lvl1pPr>
            <a:lvl2pPr>
              <a:defRPr kumimoji="0" lang="en-US" sz="2400" b="1" i="0" u="none" strike="noStrike" kern="1200" cap="none" normalizeH="0" baseline="0" dirty="0" smtClean="0">
                <a:ln>
                  <a:noFill/>
                </a:ln>
                <a:solidFill>
                  <a:srgbClr val="FE2635"/>
                </a:solidFill>
                <a:effectLst/>
                <a:latin typeface="Open Sans" panose="020B0606030504020204" pitchFamily="34" charset="0"/>
                <a:ea typeface="+mn-ea"/>
                <a:cs typeface="+mn-cs"/>
              </a:defRPr>
            </a:lvl2pPr>
            <a:lvl3pPr>
              <a:defRPr kumimoji="0" lang="en-US" sz="2400" b="1" i="0" u="none" strike="noStrike" kern="1200" cap="none" normalizeH="0" baseline="0" dirty="0" smtClean="0">
                <a:ln>
                  <a:noFill/>
                </a:ln>
                <a:solidFill>
                  <a:srgbClr val="FE2635"/>
                </a:solidFill>
                <a:effectLst/>
                <a:latin typeface="Open Sans" panose="020B0606030504020204" pitchFamily="34" charset="0"/>
                <a:ea typeface="+mn-ea"/>
                <a:cs typeface="+mn-cs"/>
              </a:defRPr>
            </a:lvl3pPr>
            <a:lvl4pPr>
              <a:defRPr kumimoji="0" lang="en-US" sz="2400" b="1" i="0" u="none" strike="noStrike" kern="1200" cap="none" normalizeH="0" baseline="0" dirty="0" smtClean="0">
                <a:ln>
                  <a:noFill/>
                </a:ln>
                <a:solidFill>
                  <a:srgbClr val="FE2635"/>
                </a:solidFill>
                <a:effectLst/>
                <a:latin typeface="Open Sans" panose="020B0606030504020204" pitchFamily="34" charset="0"/>
                <a:ea typeface="+mn-ea"/>
                <a:cs typeface="+mn-cs"/>
              </a:defRPr>
            </a:lvl4pPr>
            <a:lvl5pPr>
              <a:defRPr kumimoji="0" lang="ru-RU" sz="2400" b="1" i="0" u="none" strike="noStrike" kern="1200" cap="none" normalizeH="0" baseline="0" dirty="0">
                <a:ln>
                  <a:noFill/>
                </a:ln>
                <a:solidFill>
                  <a:srgbClr val="FE2635"/>
                </a:solidFill>
                <a:effectLst/>
                <a:latin typeface="Open Sans" panose="020B0606030504020204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INFODATA 01</a:t>
            </a:r>
            <a:endParaRPr lang="ru-RU" dirty="0"/>
          </a:p>
        </p:txBody>
      </p:sp>
      <p:sp>
        <p:nvSpPr>
          <p:cNvPr id="8" name="Text Placeholder 36">
            <a:extLst>
              <a:ext uri="{FF2B5EF4-FFF2-40B4-BE49-F238E27FC236}">
                <a16:creationId xmlns:a16="http://schemas.microsoft.com/office/drawing/2014/main" id="{465EDFFE-C40C-4CED-99A5-3A0414A64B1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258299" y="3112687"/>
            <a:ext cx="1889441" cy="541338"/>
          </a:xfrm>
        </p:spPr>
        <p:txBody>
          <a:bodyPr>
            <a:noAutofit/>
          </a:bodyPr>
          <a:lstStyle>
            <a:lvl1pPr marL="0" indent="0" algn="r">
              <a:buNone/>
              <a:defRPr kumimoji="0" lang="en-US" sz="2000" b="1" i="0" u="none" strike="noStrike" kern="1200" cap="none" normalizeH="0" baseline="0" dirty="0" smtClean="0">
                <a:ln>
                  <a:noFill/>
                </a:ln>
                <a:solidFill>
                  <a:schemeClr val="accent5"/>
                </a:solidFill>
                <a:effectLst/>
                <a:latin typeface="Open Sans" panose="020B0606030504020204" pitchFamily="34" charset="0"/>
                <a:ea typeface="+mn-ea"/>
                <a:cs typeface="+mn-cs"/>
              </a:defRPr>
            </a:lvl1pPr>
            <a:lvl2pPr>
              <a:defRPr kumimoji="0" lang="en-US" sz="2400" b="1" i="0" u="none" strike="noStrike" kern="1200" cap="none" normalizeH="0" baseline="0" dirty="0" smtClean="0">
                <a:ln>
                  <a:noFill/>
                </a:ln>
                <a:solidFill>
                  <a:srgbClr val="FE2635"/>
                </a:solidFill>
                <a:effectLst/>
                <a:latin typeface="Open Sans" panose="020B0606030504020204" pitchFamily="34" charset="0"/>
                <a:ea typeface="+mn-ea"/>
                <a:cs typeface="+mn-cs"/>
              </a:defRPr>
            </a:lvl2pPr>
            <a:lvl3pPr>
              <a:defRPr kumimoji="0" lang="en-US" sz="2400" b="1" i="0" u="none" strike="noStrike" kern="1200" cap="none" normalizeH="0" baseline="0" dirty="0" smtClean="0">
                <a:ln>
                  <a:noFill/>
                </a:ln>
                <a:solidFill>
                  <a:srgbClr val="FE2635"/>
                </a:solidFill>
                <a:effectLst/>
                <a:latin typeface="Open Sans" panose="020B0606030504020204" pitchFamily="34" charset="0"/>
                <a:ea typeface="+mn-ea"/>
                <a:cs typeface="+mn-cs"/>
              </a:defRPr>
            </a:lvl3pPr>
            <a:lvl4pPr>
              <a:defRPr kumimoji="0" lang="en-US" sz="2400" b="1" i="0" u="none" strike="noStrike" kern="1200" cap="none" normalizeH="0" baseline="0" dirty="0" smtClean="0">
                <a:ln>
                  <a:noFill/>
                </a:ln>
                <a:solidFill>
                  <a:srgbClr val="FE2635"/>
                </a:solidFill>
                <a:effectLst/>
                <a:latin typeface="Open Sans" panose="020B0606030504020204" pitchFamily="34" charset="0"/>
                <a:ea typeface="+mn-ea"/>
                <a:cs typeface="+mn-cs"/>
              </a:defRPr>
            </a:lvl4pPr>
            <a:lvl5pPr>
              <a:defRPr kumimoji="0" lang="ru-RU" sz="2400" b="1" i="0" u="none" strike="noStrike" kern="1200" cap="none" normalizeH="0" baseline="0" dirty="0">
                <a:ln>
                  <a:noFill/>
                </a:ln>
                <a:solidFill>
                  <a:srgbClr val="FE2635"/>
                </a:solidFill>
                <a:effectLst/>
                <a:latin typeface="Open Sans" panose="020B0606030504020204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INFODATA 0</a:t>
            </a:r>
            <a:r>
              <a:rPr lang="ru-RU" dirty="0"/>
              <a:t>5</a:t>
            </a:r>
          </a:p>
        </p:txBody>
      </p:sp>
      <p:sp>
        <p:nvSpPr>
          <p:cNvPr id="9" name="Text Placeholder 33">
            <a:extLst>
              <a:ext uri="{FF2B5EF4-FFF2-40B4-BE49-F238E27FC236}">
                <a16:creationId xmlns:a16="http://schemas.microsoft.com/office/drawing/2014/main" id="{3F45087C-6B9D-4867-A62A-41EA502BA4B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382125" y="3507973"/>
            <a:ext cx="1765616" cy="793752"/>
          </a:xfrm>
        </p:spPr>
        <p:txBody>
          <a:bodyPr>
            <a:noAutofit/>
          </a:bodyPr>
          <a:lstStyle>
            <a:lvl1pPr marL="0" indent="0" algn="r"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Lorem ipsum dolor sit amet, consectetur adipiscing elit, sed do eiusmod</a:t>
            </a:r>
          </a:p>
        </p:txBody>
      </p:sp>
      <p:sp>
        <p:nvSpPr>
          <p:cNvPr id="10" name="Text Placeholder 36">
            <a:extLst>
              <a:ext uri="{FF2B5EF4-FFF2-40B4-BE49-F238E27FC236}">
                <a16:creationId xmlns:a16="http://schemas.microsoft.com/office/drawing/2014/main" id="{E69B3A48-301B-401F-8201-7241BB86A8C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848724" y="1022750"/>
            <a:ext cx="1889441" cy="541338"/>
          </a:xfrm>
        </p:spPr>
        <p:txBody>
          <a:bodyPr>
            <a:noAutofit/>
          </a:bodyPr>
          <a:lstStyle>
            <a:lvl1pPr marL="0" indent="0" algn="r">
              <a:buNone/>
              <a:defRPr kumimoji="0" lang="en-US" sz="2000" b="1" i="0" u="none" strike="noStrike" kern="1200" cap="none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latin typeface="Open Sans" panose="020B0606030504020204" pitchFamily="34" charset="0"/>
                <a:ea typeface="+mn-ea"/>
                <a:cs typeface="+mn-cs"/>
              </a:defRPr>
            </a:lvl1pPr>
            <a:lvl2pPr>
              <a:defRPr kumimoji="0" lang="en-US" sz="2400" b="1" i="0" u="none" strike="noStrike" kern="1200" cap="none" normalizeH="0" baseline="0" dirty="0" smtClean="0">
                <a:ln>
                  <a:noFill/>
                </a:ln>
                <a:solidFill>
                  <a:srgbClr val="FE2635"/>
                </a:solidFill>
                <a:effectLst/>
                <a:latin typeface="Open Sans" panose="020B0606030504020204" pitchFamily="34" charset="0"/>
                <a:ea typeface="+mn-ea"/>
                <a:cs typeface="+mn-cs"/>
              </a:defRPr>
            </a:lvl2pPr>
            <a:lvl3pPr>
              <a:defRPr kumimoji="0" lang="en-US" sz="2400" b="1" i="0" u="none" strike="noStrike" kern="1200" cap="none" normalizeH="0" baseline="0" dirty="0" smtClean="0">
                <a:ln>
                  <a:noFill/>
                </a:ln>
                <a:solidFill>
                  <a:srgbClr val="FE2635"/>
                </a:solidFill>
                <a:effectLst/>
                <a:latin typeface="Open Sans" panose="020B0606030504020204" pitchFamily="34" charset="0"/>
                <a:ea typeface="+mn-ea"/>
                <a:cs typeface="+mn-cs"/>
              </a:defRPr>
            </a:lvl3pPr>
            <a:lvl4pPr>
              <a:defRPr kumimoji="0" lang="en-US" sz="2400" b="1" i="0" u="none" strike="noStrike" kern="1200" cap="none" normalizeH="0" baseline="0" dirty="0" smtClean="0">
                <a:ln>
                  <a:noFill/>
                </a:ln>
                <a:solidFill>
                  <a:srgbClr val="FE2635"/>
                </a:solidFill>
                <a:effectLst/>
                <a:latin typeface="Open Sans" panose="020B0606030504020204" pitchFamily="34" charset="0"/>
                <a:ea typeface="+mn-ea"/>
                <a:cs typeface="+mn-cs"/>
              </a:defRPr>
            </a:lvl4pPr>
            <a:lvl5pPr>
              <a:defRPr kumimoji="0" lang="ru-RU" sz="2400" b="1" i="0" u="none" strike="noStrike" kern="1200" cap="none" normalizeH="0" baseline="0" dirty="0">
                <a:ln>
                  <a:noFill/>
                </a:ln>
                <a:solidFill>
                  <a:srgbClr val="FE2635"/>
                </a:solidFill>
                <a:effectLst/>
                <a:latin typeface="Open Sans" panose="020B0606030504020204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INFODATA 0</a:t>
            </a:r>
            <a:r>
              <a:rPr lang="ru-RU" dirty="0"/>
              <a:t>4</a:t>
            </a:r>
          </a:p>
        </p:txBody>
      </p:sp>
      <p:sp>
        <p:nvSpPr>
          <p:cNvPr id="11" name="Text Placeholder 33">
            <a:extLst>
              <a:ext uri="{FF2B5EF4-FFF2-40B4-BE49-F238E27FC236}">
                <a16:creationId xmlns:a16="http://schemas.microsoft.com/office/drawing/2014/main" id="{CD7929F6-85C6-41D6-B59A-6DA384B2FE8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972550" y="1418036"/>
            <a:ext cx="1765616" cy="793752"/>
          </a:xfrm>
        </p:spPr>
        <p:txBody>
          <a:bodyPr>
            <a:noAutofit/>
          </a:bodyPr>
          <a:lstStyle>
            <a:lvl1pPr marL="0" indent="0" algn="r"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Lorem ipsum dolor sit amet, consectetur adipiscing elit, sed do eiusmod</a:t>
            </a:r>
          </a:p>
        </p:txBody>
      </p:sp>
      <p:sp>
        <p:nvSpPr>
          <p:cNvPr id="12" name="Text Placeholder 36">
            <a:extLst>
              <a:ext uri="{FF2B5EF4-FFF2-40B4-BE49-F238E27FC236}">
                <a16:creationId xmlns:a16="http://schemas.microsoft.com/office/drawing/2014/main" id="{5ECA8C8E-27C2-4C79-8930-D6A24668327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8724" y="5087938"/>
            <a:ext cx="1889441" cy="541338"/>
          </a:xfrm>
        </p:spPr>
        <p:txBody>
          <a:bodyPr>
            <a:noAutofit/>
          </a:bodyPr>
          <a:lstStyle>
            <a:lvl1pPr marL="0" indent="0" algn="r">
              <a:buNone/>
              <a:defRPr kumimoji="0" lang="en-US" sz="2000" b="1" i="0" u="none" strike="noStrike" kern="1200" cap="none" normalizeH="0" baseline="0" dirty="0" smtClean="0">
                <a:ln>
                  <a:noFill/>
                </a:ln>
                <a:solidFill>
                  <a:schemeClr val="accent6"/>
                </a:solidFill>
                <a:effectLst/>
                <a:latin typeface="Open Sans" panose="020B0606030504020204" pitchFamily="34" charset="0"/>
                <a:ea typeface="+mn-ea"/>
                <a:cs typeface="+mn-cs"/>
              </a:defRPr>
            </a:lvl1pPr>
            <a:lvl2pPr>
              <a:defRPr kumimoji="0" lang="en-US" sz="2400" b="1" i="0" u="none" strike="noStrike" kern="1200" cap="none" normalizeH="0" baseline="0" dirty="0" smtClean="0">
                <a:ln>
                  <a:noFill/>
                </a:ln>
                <a:solidFill>
                  <a:srgbClr val="FE2635"/>
                </a:solidFill>
                <a:effectLst/>
                <a:latin typeface="Open Sans" panose="020B0606030504020204" pitchFamily="34" charset="0"/>
                <a:ea typeface="+mn-ea"/>
                <a:cs typeface="+mn-cs"/>
              </a:defRPr>
            </a:lvl2pPr>
            <a:lvl3pPr>
              <a:defRPr kumimoji="0" lang="en-US" sz="2400" b="1" i="0" u="none" strike="noStrike" kern="1200" cap="none" normalizeH="0" baseline="0" dirty="0" smtClean="0">
                <a:ln>
                  <a:noFill/>
                </a:ln>
                <a:solidFill>
                  <a:srgbClr val="FE2635"/>
                </a:solidFill>
                <a:effectLst/>
                <a:latin typeface="Open Sans" panose="020B0606030504020204" pitchFamily="34" charset="0"/>
                <a:ea typeface="+mn-ea"/>
                <a:cs typeface="+mn-cs"/>
              </a:defRPr>
            </a:lvl3pPr>
            <a:lvl4pPr>
              <a:defRPr kumimoji="0" lang="en-US" sz="2400" b="1" i="0" u="none" strike="noStrike" kern="1200" cap="none" normalizeH="0" baseline="0" dirty="0" smtClean="0">
                <a:ln>
                  <a:noFill/>
                </a:ln>
                <a:solidFill>
                  <a:srgbClr val="FE2635"/>
                </a:solidFill>
                <a:effectLst/>
                <a:latin typeface="Open Sans" panose="020B0606030504020204" pitchFamily="34" charset="0"/>
                <a:ea typeface="+mn-ea"/>
                <a:cs typeface="+mn-cs"/>
              </a:defRPr>
            </a:lvl4pPr>
            <a:lvl5pPr>
              <a:defRPr kumimoji="0" lang="ru-RU" sz="2400" b="1" i="0" u="none" strike="noStrike" kern="1200" cap="none" normalizeH="0" baseline="0" dirty="0">
                <a:ln>
                  <a:noFill/>
                </a:ln>
                <a:solidFill>
                  <a:srgbClr val="FE2635"/>
                </a:solidFill>
                <a:effectLst/>
                <a:latin typeface="Open Sans" panose="020B0606030504020204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INFODATA 06</a:t>
            </a:r>
            <a:endParaRPr lang="ru-RU" dirty="0"/>
          </a:p>
        </p:txBody>
      </p:sp>
      <p:sp>
        <p:nvSpPr>
          <p:cNvPr id="13" name="Text Placeholder 33">
            <a:extLst>
              <a:ext uri="{FF2B5EF4-FFF2-40B4-BE49-F238E27FC236}">
                <a16:creationId xmlns:a16="http://schemas.microsoft.com/office/drawing/2014/main" id="{43032FF1-4C07-41D3-AD33-365EFA3C723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972550" y="5483224"/>
            <a:ext cx="1765616" cy="793752"/>
          </a:xfrm>
        </p:spPr>
        <p:txBody>
          <a:bodyPr>
            <a:noAutofit/>
          </a:bodyPr>
          <a:lstStyle>
            <a:lvl1pPr marL="0" indent="0" algn="r"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Lorem ipsum dolor sit amet, consectetur adipiscing elit, sed do eiusmod</a:t>
            </a:r>
          </a:p>
        </p:txBody>
      </p:sp>
    </p:spTree>
    <p:extLst>
      <p:ext uri="{BB962C8B-B14F-4D97-AF65-F5344CB8AC3E}">
        <p14:creationId xmlns:p14="http://schemas.microsoft.com/office/powerpoint/2010/main" val="38208781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618583-111C-4F36-90B1-7D21CB2F9F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A6ECE0-BE68-4A96-AC57-04812128C6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1ED1AF-27FE-4165-A889-973C19528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BDD6B-9295-40CC-8AF7-ED06F8FB91E1}" type="datetimeFigureOut">
              <a:rPr lang="x-none" smtClean="0"/>
              <a:t>25-Feb-23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4AD078-F30B-4ECC-BC80-701DA57B67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5382AC-A48A-41D6-AA43-4FFB4E1543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5AC95-081F-4509-9AF2-7CB4A609E92A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0369839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97CCC-D433-4EAF-A29B-D316FA4566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21184C-0E65-4835-98A1-765D5A1EEF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B38936-442A-457A-B55F-6BEDC280AD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BDD6B-9295-40CC-8AF7-ED06F8FB91E1}" type="datetimeFigureOut">
              <a:rPr lang="x-none" smtClean="0"/>
              <a:t>25-Feb-23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AFBC4A-0576-4402-85A2-CC3408CF77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F87831-22DA-48A6-9160-44A304AEF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5AC95-081F-4509-9AF2-7CB4A609E92A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7449571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E978E9-4805-4B67-978A-5C6B925880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122853-AB13-4873-AB81-B7A754A448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E2EC41-04E4-4213-8E37-61C6300BD3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919589-BCD2-452C-8464-04C47F9C85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BDD6B-9295-40CC-8AF7-ED06F8FB91E1}" type="datetimeFigureOut">
              <a:rPr lang="x-none" smtClean="0"/>
              <a:t>25-Feb-23</a:t>
            </a:fld>
            <a:endParaRPr lang="x-non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7B92AC-6C72-49C5-AE6A-665C7671BB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1D9408-ECFD-43EC-8214-E944202F9D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5AC95-081F-4509-9AF2-7CB4A609E92A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0295327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67BB73-E6AA-44CD-91DF-60C9EFE5E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FBEE25-45A3-46A0-BDDF-6BFAD020BF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F7E87A-0273-434D-BD2D-39AB23AD33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43CD1A-CB2F-4780-AE05-0A1E436553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2698495-1CE5-49A9-811D-73F86D007F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B7C1FD8-483F-45C9-83EA-B4ABA937EA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BDD6B-9295-40CC-8AF7-ED06F8FB91E1}" type="datetimeFigureOut">
              <a:rPr lang="x-none" smtClean="0"/>
              <a:t>25-Feb-23</a:t>
            </a:fld>
            <a:endParaRPr lang="x-non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67CAE73-87A9-4FC0-8B8F-CC43583D4C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B14ACB1-22C9-4930-9164-3725267425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5AC95-081F-4509-9AF2-7CB4A609E92A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0617735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59CC1-70E7-4EF7-BC02-19B9FF0A22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17FEC02-6A54-44BC-BBEC-3B2E712AE8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BDD6B-9295-40CC-8AF7-ED06F8FB91E1}" type="datetimeFigureOut">
              <a:rPr lang="x-none" smtClean="0"/>
              <a:t>25-Feb-23</a:t>
            </a:fld>
            <a:endParaRPr lang="x-non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3F1368-D819-487C-AE34-5BF461C6FB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088C9A-D170-4D2E-8F95-DC85AC45D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5AC95-081F-4509-9AF2-7CB4A609E92A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3254962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8E544B2-2A86-4AA2-891E-96236C49DB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BDD6B-9295-40CC-8AF7-ED06F8FB91E1}" type="datetimeFigureOut">
              <a:rPr lang="x-none" smtClean="0"/>
              <a:t>25-Feb-23</a:t>
            </a:fld>
            <a:endParaRPr lang="x-non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0919CC5-C1B5-4599-953A-2DEC7A8F82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83EBA5-814C-468D-8FDF-E8701F6788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5AC95-081F-4509-9AF2-7CB4A609E92A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9578108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A3B0D-D207-494F-90A8-6C22ADF037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84AFF5-1308-49C2-BC7B-4F41480495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FB8E56-4F45-42BE-8888-96343C3D91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9C0F53-35A3-42D1-9340-7B7C09255D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BDD6B-9295-40CC-8AF7-ED06F8FB91E1}" type="datetimeFigureOut">
              <a:rPr lang="x-none" smtClean="0"/>
              <a:t>25-Feb-23</a:t>
            </a:fld>
            <a:endParaRPr lang="x-non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155894-F17E-4256-A3AE-2EC123F18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1A3872-F509-435E-B2FC-5C696F00E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5AC95-081F-4509-9AF2-7CB4A609E92A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9522443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00906E8-9D36-4801-9B12-FA787FB7FB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E21B22-BBA3-40E4-AB63-9BF5233D16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BB4ED2-540A-4EEA-A0AB-5156417302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8BDD6B-9295-40CC-8AF7-ED06F8FB91E1}" type="datetimeFigureOut">
              <a:rPr lang="x-none" smtClean="0"/>
              <a:t>25-Feb-23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F26A55-37FD-4F4E-A540-F524204600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41DC3E-FB01-4C24-BB86-169AF02BD2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D5AC95-081F-4509-9AF2-7CB4A609E92A}" type="slidenum">
              <a:rPr lang="x-none" smtClean="0"/>
              <a:t>‹#›</a:t>
            </a:fld>
            <a:endParaRPr lang="x-none"/>
          </a:p>
        </p:txBody>
      </p:sp>
      <p:sp>
        <p:nvSpPr>
          <p:cNvPr id="7" name="Oval 6" hidden="1">
            <a:extLst>
              <a:ext uri="{FF2B5EF4-FFF2-40B4-BE49-F238E27FC236}">
                <a16:creationId xmlns:a16="http://schemas.microsoft.com/office/drawing/2014/main" id="{53E09B54-ACBE-463E-B63D-4EEEBC2E3A91}"/>
              </a:ext>
            </a:extLst>
          </p:cNvPr>
          <p:cNvSpPr/>
          <p:nvPr userDrawn="1"/>
        </p:nvSpPr>
        <p:spPr>
          <a:xfrm>
            <a:off x="11513958" y="273454"/>
            <a:ext cx="349364" cy="34747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7150" tIns="18575" rIns="37150" bIns="18575" rtlCol="0" anchor="ctr"/>
          <a:lstStyle/>
          <a:p>
            <a:pPr algn="ctr"/>
            <a:endParaRPr lang="en-US" sz="644" b="0" i="0" dirty="0">
              <a:latin typeface="Lato Light" charset="0"/>
            </a:endParaRPr>
          </a:p>
        </p:txBody>
      </p:sp>
      <p:sp>
        <p:nvSpPr>
          <p:cNvPr id="8" name="Rectangle 7" hidden="1">
            <a:extLst>
              <a:ext uri="{FF2B5EF4-FFF2-40B4-BE49-F238E27FC236}">
                <a16:creationId xmlns:a16="http://schemas.microsoft.com/office/drawing/2014/main" id="{CB73B7A3-0999-4B83-A045-33B262A3ED9F}"/>
              </a:ext>
            </a:extLst>
          </p:cNvPr>
          <p:cNvSpPr/>
          <p:nvPr userDrawn="1"/>
        </p:nvSpPr>
        <p:spPr>
          <a:xfrm>
            <a:off x="11497822" y="315864"/>
            <a:ext cx="39626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fld id="{4BF07FA6-503F-43D4-BACC-24DC717B6652}" type="slidenum">
              <a:rPr lang="ru-RU" sz="1200" b="1" smtClean="0">
                <a:solidFill>
                  <a:schemeClr val="bg1"/>
                </a:solidFill>
                <a:latin typeface="+mj-lt"/>
              </a:rPr>
              <a:pPr algn="ctr"/>
              <a:t>‹#›</a:t>
            </a:fld>
            <a:endParaRPr lang="ru-RU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667668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x-non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video" Target="../media/media1.mp4"/><Relationship Id="rId2" Type="http://schemas.microsoft.com/office/2007/relationships/media" Target="../media/media1.mp4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fcit.usf.edu/network/chap1/chap1.htm#WideAreaNetwork" TargetMode="External"/><Relationship Id="rId2" Type="http://schemas.openxmlformats.org/officeDocument/2006/relationships/hyperlink" Target="https://fcit.usf.edu/network/chap1/chap1.htm#LocalAreaNetwork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gi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13" Type="http://schemas.openxmlformats.org/officeDocument/2006/relationships/diagramColors" Target="../diagrams/colors2.xml"/><Relationship Id="rId3" Type="http://schemas.openxmlformats.org/officeDocument/2006/relationships/slideLayout" Target="../slideLayouts/slideLayout1.xml"/><Relationship Id="rId7" Type="http://schemas.openxmlformats.org/officeDocument/2006/relationships/diagramQuickStyle" Target="../diagrams/quickStyle1.xml"/><Relationship Id="rId12" Type="http://schemas.openxmlformats.org/officeDocument/2006/relationships/diagramQuickStyle" Target="../diagrams/quickStyle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diagramLayout" Target="../diagrams/layout1.xml"/><Relationship Id="rId11" Type="http://schemas.openxmlformats.org/officeDocument/2006/relationships/diagramLayout" Target="../diagrams/layout2.xml"/><Relationship Id="rId5" Type="http://schemas.openxmlformats.org/officeDocument/2006/relationships/diagramData" Target="../diagrams/data1.xml"/><Relationship Id="rId10" Type="http://schemas.openxmlformats.org/officeDocument/2006/relationships/diagramData" Target="../diagrams/data2.xml"/><Relationship Id="rId4" Type="http://schemas.openxmlformats.org/officeDocument/2006/relationships/image" Target="../media/image3.png"/><Relationship Id="rId9" Type="http://schemas.microsoft.com/office/2007/relationships/diagramDrawing" Target="../diagrams/drawing1.xml"/><Relationship Id="rId14" Type="http://schemas.microsoft.com/office/2007/relationships/diagramDrawing" Target="../diagrams/drawing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Network Background GIF">
            <a:hlinkClick r:id="" action="ppaction://media"/>
            <a:extLst>
              <a:ext uri="{FF2B5EF4-FFF2-40B4-BE49-F238E27FC236}">
                <a16:creationId xmlns:a16="http://schemas.microsoft.com/office/drawing/2014/main" id="{E9D2D375-9D1C-445D-9E0D-B2FBD758E47B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3902127" cy="7819946"/>
          </a:xfrm>
          <a:prstGeom prst="rect">
            <a:avLst/>
          </a:prstGeom>
        </p:spPr>
      </p:pic>
      <p:sp>
        <p:nvSpPr>
          <p:cNvPr id="115" name="TextBox 10">
            <a:extLst>
              <a:ext uri="{FF2B5EF4-FFF2-40B4-BE49-F238E27FC236}">
                <a16:creationId xmlns:a16="http://schemas.microsoft.com/office/drawing/2014/main" id="{2E4556F8-7B46-49A9-B49C-8E26555414F3}"/>
              </a:ext>
            </a:extLst>
          </p:cNvPr>
          <p:cNvSpPr txBox="1"/>
          <p:nvPr/>
        </p:nvSpPr>
        <p:spPr>
          <a:xfrm>
            <a:off x="457200" y="292100"/>
            <a:ext cx="7212611" cy="17545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6593"/>
              </a:lnSpc>
              <a:spcBef>
                <a:spcPct val="0"/>
              </a:spcBef>
            </a:pPr>
            <a:r>
              <a:rPr lang="en-US" sz="4400" b="1" dirty="0">
                <a:solidFill>
                  <a:srgbClr val="10DAE3"/>
                </a:solidFill>
                <a:latin typeface="Poppins"/>
              </a:rPr>
              <a:t>NETWORK TOPOLOGY</a:t>
            </a:r>
          </a:p>
        </p:txBody>
      </p:sp>
      <p:sp>
        <p:nvSpPr>
          <p:cNvPr id="116" name="TextBox 13">
            <a:extLst>
              <a:ext uri="{FF2B5EF4-FFF2-40B4-BE49-F238E27FC236}">
                <a16:creationId xmlns:a16="http://schemas.microsoft.com/office/drawing/2014/main" id="{0BA950CC-9807-4B58-B430-7DF431CFAB4A}"/>
              </a:ext>
            </a:extLst>
          </p:cNvPr>
          <p:cNvSpPr txBox="1"/>
          <p:nvPr/>
        </p:nvSpPr>
        <p:spPr>
          <a:xfrm>
            <a:off x="1040380" y="2338783"/>
            <a:ext cx="9276806" cy="12675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246"/>
              </a:lnSpc>
              <a:spcBef>
                <a:spcPct val="0"/>
              </a:spcBef>
            </a:pPr>
            <a:r>
              <a:rPr lang="en-US" sz="2800" dirty="0">
                <a:solidFill>
                  <a:schemeClr val="accent3">
                    <a:lumMod val="20000"/>
                    <a:lumOff val="80000"/>
                  </a:schemeClr>
                </a:solidFill>
                <a:latin typeface="Poppins"/>
              </a:rPr>
              <a:t>The physical and logical arrangement of nodes and connections in a network</a:t>
            </a:r>
            <a:r>
              <a:rPr lang="en-US" sz="2800" dirty="0">
                <a:solidFill>
                  <a:srgbClr val="FFFFFF"/>
                </a:solidFill>
                <a:latin typeface="Poppin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408964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4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" name="Ring_04">
            <a:extLst>
              <a:ext uri="{FF2B5EF4-FFF2-40B4-BE49-F238E27FC236}">
                <a16:creationId xmlns:a16="http://schemas.microsoft.com/office/drawing/2014/main" id="{6FF9C6D6-A2A4-441A-99EE-EECE9F7D2F39}"/>
              </a:ext>
            </a:extLst>
          </p:cNvPr>
          <p:cNvGrpSpPr/>
          <p:nvPr/>
        </p:nvGrpSpPr>
        <p:grpSpPr>
          <a:xfrm>
            <a:off x="8212138" y="1851025"/>
            <a:ext cx="3979863" cy="1689100"/>
            <a:chOff x="8212138" y="1851025"/>
            <a:chExt cx="3979863" cy="1689100"/>
          </a:xfrm>
        </p:grpSpPr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76C690BE-4546-48E6-BE24-C6C9BED6165F}"/>
                </a:ext>
              </a:extLst>
            </p:cNvPr>
            <p:cNvGrpSpPr/>
            <p:nvPr/>
          </p:nvGrpSpPr>
          <p:grpSpPr>
            <a:xfrm>
              <a:off x="8212138" y="3355975"/>
              <a:ext cx="1149350" cy="184150"/>
              <a:chOff x="8212138" y="3355975"/>
              <a:chExt cx="1149350" cy="184150"/>
            </a:xfrm>
            <a:effectLst>
              <a:outerShdw blurRad="127000" dist="38100" dir="2700000" algn="tl" rotWithShape="0">
                <a:prstClr val="black">
                  <a:alpha val="35000"/>
                </a:prstClr>
              </a:outerShdw>
            </a:effectLst>
          </p:grpSpPr>
          <p:sp>
            <p:nvSpPr>
              <p:cNvPr id="10" name="Freeform 9">
                <a:extLst>
                  <a:ext uri="{FF2B5EF4-FFF2-40B4-BE49-F238E27FC236}">
                    <a16:creationId xmlns:a16="http://schemas.microsoft.com/office/drawing/2014/main" id="{0B583E46-2D32-4F17-B957-616A6E96E0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12138" y="3355975"/>
                <a:ext cx="1149350" cy="184150"/>
              </a:xfrm>
              <a:custGeom>
                <a:avLst/>
                <a:gdLst>
                  <a:gd name="T0" fmla="*/ 165 w 302"/>
                  <a:gd name="T1" fmla="*/ 0 h 48"/>
                  <a:gd name="T2" fmla="*/ 0 w 302"/>
                  <a:gd name="T3" fmla="*/ 0 h 48"/>
                  <a:gd name="T4" fmla="*/ 0 w 302"/>
                  <a:gd name="T5" fmla="*/ 48 h 48"/>
                  <a:gd name="T6" fmla="*/ 302 w 302"/>
                  <a:gd name="T7" fmla="*/ 48 h 48"/>
                  <a:gd name="T8" fmla="*/ 165 w 302"/>
                  <a:gd name="T9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2" h="48">
                    <a:moveTo>
                      <a:pt x="165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302" y="48"/>
                      <a:pt x="302" y="48"/>
                      <a:pt x="302" y="48"/>
                    </a:cubicBezTo>
                    <a:cubicBezTo>
                      <a:pt x="250" y="48"/>
                      <a:pt x="202" y="30"/>
                      <a:pt x="16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x-none"/>
              </a:p>
            </p:txBody>
          </p:sp>
          <p:sp>
            <p:nvSpPr>
              <p:cNvPr id="11" name="Freeform 10">
                <a:extLst>
                  <a:ext uri="{FF2B5EF4-FFF2-40B4-BE49-F238E27FC236}">
                    <a16:creationId xmlns:a16="http://schemas.microsoft.com/office/drawing/2014/main" id="{39B1E28D-0233-4585-A990-FDDFE9380B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12138" y="3355975"/>
                <a:ext cx="642938" cy="15875"/>
              </a:xfrm>
              <a:custGeom>
                <a:avLst/>
                <a:gdLst>
                  <a:gd name="T0" fmla="*/ 165 w 169"/>
                  <a:gd name="T1" fmla="*/ 0 h 4"/>
                  <a:gd name="T2" fmla="*/ 0 w 169"/>
                  <a:gd name="T3" fmla="*/ 0 h 4"/>
                  <a:gd name="T4" fmla="*/ 0 w 169"/>
                  <a:gd name="T5" fmla="*/ 4 h 4"/>
                  <a:gd name="T6" fmla="*/ 159 w 169"/>
                  <a:gd name="T7" fmla="*/ 4 h 4"/>
                  <a:gd name="T8" fmla="*/ 168 w 169"/>
                  <a:gd name="T9" fmla="*/ 4 h 4"/>
                  <a:gd name="T10" fmla="*/ 169 w 169"/>
                  <a:gd name="T11" fmla="*/ 4 h 4"/>
                  <a:gd name="T12" fmla="*/ 165 w 169"/>
                  <a:gd name="T13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9" h="4">
                    <a:moveTo>
                      <a:pt x="165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59" y="4"/>
                      <a:pt x="159" y="4"/>
                      <a:pt x="159" y="4"/>
                    </a:cubicBezTo>
                    <a:cubicBezTo>
                      <a:pt x="168" y="4"/>
                      <a:pt x="168" y="4"/>
                      <a:pt x="168" y="4"/>
                    </a:cubicBezTo>
                    <a:cubicBezTo>
                      <a:pt x="169" y="4"/>
                      <a:pt x="169" y="4"/>
                      <a:pt x="169" y="4"/>
                    </a:cubicBezTo>
                    <a:cubicBezTo>
                      <a:pt x="167" y="3"/>
                      <a:pt x="166" y="2"/>
                      <a:pt x="165" y="0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x-none"/>
              </a:p>
            </p:txBody>
          </p:sp>
        </p:grp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62A3BA7B-0C9E-4902-A487-1C275B906F11}"/>
                </a:ext>
              </a:extLst>
            </p:cNvPr>
            <p:cNvGrpSpPr/>
            <p:nvPr/>
          </p:nvGrpSpPr>
          <p:grpSpPr>
            <a:xfrm>
              <a:off x="8520113" y="1851025"/>
              <a:ext cx="3671888" cy="1689100"/>
              <a:chOff x="8520113" y="1851025"/>
              <a:chExt cx="3671888" cy="1689100"/>
            </a:xfrm>
            <a:effectLst>
              <a:outerShdw blurRad="139700" dist="38100" dir="2700000" algn="tl" rotWithShape="0">
                <a:prstClr val="black">
                  <a:alpha val="35000"/>
                </a:prstClr>
              </a:outerShdw>
            </a:effectLst>
          </p:grpSpPr>
          <p:sp>
            <p:nvSpPr>
              <p:cNvPr id="6" name="Freeform 5">
                <a:extLst>
                  <a:ext uri="{FF2B5EF4-FFF2-40B4-BE49-F238E27FC236}">
                    <a16:creationId xmlns:a16="http://schemas.microsoft.com/office/drawing/2014/main" id="{DAD4367A-AEFC-4392-B5F4-956BD2F6C8D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520113" y="1851025"/>
                <a:ext cx="3671888" cy="1689100"/>
              </a:xfrm>
              <a:custGeom>
                <a:avLst/>
                <a:gdLst>
                  <a:gd name="T0" fmla="*/ 358 w 964"/>
                  <a:gd name="T1" fmla="*/ 394 h 442"/>
                  <a:gd name="T2" fmla="*/ 442 w 964"/>
                  <a:gd name="T3" fmla="*/ 221 h 442"/>
                  <a:gd name="T4" fmla="*/ 221 w 964"/>
                  <a:gd name="T5" fmla="*/ 0 h 442"/>
                  <a:gd name="T6" fmla="*/ 0 w 964"/>
                  <a:gd name="T7" fmla="*/ 221 h 442"/>
                  <a:gd name="T8" fmla="*/ 221 w 964"/>
                  <a:gd name="T9" fmla="*/ 442 h 442"/>
                  <a:gd name="T10" fmla="*/ 964 w 964"/>
                  <a:gd name="T11" fmla="*/ 442 h 442"/>
                  <a:gd name="T12" fmla="*/ 964 w 964"/>
                  <a:gd name="T13" fmla="*/ 394 h 442"/>
                  <a:gd name="T14" fmla="*/ 358 w 964"/>
                  <a:gd name="T15" fmla="*/ 394 h 442"/>
                  <a:gd name="T16" fmla="*/ 47 w 964"/>
                  <a:gd name="T17" fmla="*/ 221 h 442"/>
                  <a:gd name="T18" fmla="*/ 221 w 964"/>
                  <a:gd name="T19" fmla="*/ 48 h 442"/>
                  <a:gd name="T20" fmla="*/ 394 w 964"/>
                  <a:gd name="T21" fmla="*/ 221 h 442"/>
                  <a:gd name="T22" fmla="*/ 221 w 964"/>
                  <a:gd name="T23" fmla="*/ 394 h 442"/>
                  <a:gd name="T24" fmla="*/ 47 w 964"/>
                  <a:gd name="T25" fmla="*/ 221 h 4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64" h="442">
                    <a:moveTo>
                      <a:pt x="358" y="394"/>
                    </a:moveTo>
                    <a:cubicBezTo>
                      <a:pt x="409" y="354"/>
                      <a:pt x="442" y="291"/>
                      <a:pt x="442" y="221"/>
                    </a:cubicBezTo>
                    <a:cubicBezTo>
                      <a:pt x="442" y="99"/>
                      <a:pt x="343" y="0"/>
                      <a:pt x="221" y="0"/>
                    </a:cubicBezTo>
                    <a:cubicBezTo>
                      <a:pt x="99" y="0"/>
                      <a:pt x="0" y="99"/>
                      <a:pt x="0" y="221"/>
                    </a:cubicBezTo>
                    <a:cubicBezTo>
                      <a:pt x="0" y="343"/>
                      <a:pt x="99" y="442"/>
                      <a:pt x="221" y="442"/>
                    </a:cubicBezTo>
                    <a:cubicBezTo>
                      <a:pt x="964" y="442"/>
                      <a:pt x="964" y="442"/>
                      <a:pt x="964" y="442"/>
                    </a:cubicBezTo>
                    <a:cubicBezTo>
                      <a:pt x="964" y="394"/>
                      <a:pt x="964" y="394"/>
                      <a:pt x="964" y="394"/>
                    </a:cubicBezTo>
                    <a:lnTo>
                      <a:pt x="358" y="394"/>
                    </a:lnTo>
                    <a:close/>
                    <a:moveTo>
                      <a:pt x="47" y="221"/>
                    </a:moveTo>
                    <a:cubicBezTo>
                      <a:pt x="47" y="125"/>
                      <a:pt x="125" y="48"/>
                      <a:pt x="221" y="48"/>
                    </a:cubicBezTo>
                    <a:cubicBezTo>
                      <a:pt x="316" y="48"/>
                      <a:pt x="394" y="125"/>
                      <a:pt x="394" y="221"/>
                    </a:cubicBezTo>
                    <a:cubicBezTo>
                      <a:pt x="394" y="317"/>
                      <a:pt x="316" y="394"/>
                      <a:pt x="221" y="394"/>
                    </a:cubicBezTo>
                    <a:cubicBezTo>
                      <a:pt x="125" y="394"/>
                      <a:pt x="47" y="317"/>
                      <a:pt x="47" y="22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x-none"/>
              </a:p>
            </p:txBody>
          </p:sp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6596CBD5-A6BF-428C-9C1C-13B993DC91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01113" y="2233613"/>
                <a:ext cx="3290888" cy="1138238"/>
              </a:xfrm>
              <a:custGeom>
                <a:avLst/>
                <a:gdLst>
                  <a:gd name="T0" fmla="*/ 157 w 864"/>
                  <a:gd name="T1" fmla="*/ 294 h 298"/>
                  <a:gd name="T2" fmla="*/ 297 w 864"/>
                  <a:gd name="T3" fmla="*/ 124 h 298"/>
                  <a:gd name="T4" fmla="*/ 245 w 864"/>
                  <a:gd name="T5" fmla="*/ 0 h 298"/>
                  <a:gd name="T6" fmla="*/ 294 w 864"/>
                  <a:gd name="T7" fmla="*/ 121 h 298"/>
                  <a:gd name="T8" fmla="*/ 121 w 864"/>
                  <a:gd name="T9" fmla="*/ 294 h 298"/>
                  <a:gd name="T10" fmla="*/ 0 w 864"/>
                  <a:gd name="T11" fmla="*/ 245 h 298"/>
                  <a:gd name="T12" fmla="*/ 123 w 864"/>
                  <a:gd name="T13" fmla="*/ 298 h 298"/>
                  <a:gd name="T14" fmla="*/ 864 w 864"/>
                  <a:gd name="T15" fmla="*/ 298 h 298"/>
                  <a:gd name="T16" fmla="*/ 864 w 864"/>
                  <a:gd name="T17" fmla="*/ 294 h 298"/>
                  <a:gd name="T18" fmla="*/ 157 w 864"/>
                  <a:gd name="T19" fmla="*/ 294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64" h="298">
                    <a:moveTo>
                      <a:pt x="157" y="294"/>
                    </a:moveTo>
                    <a:cubicBezTo>
                      <a:pt x="237" y="279"/>
                      <a:pt x="297" y="209"/>
                      <a:pt x="297" y="124"/>
                    </a:cubicBezTo>
                    <a:cubicBezTo>
                      <a:pt x="297" y="76"/>
                      <a:pt x="277" y="32"/>
                      <a:pt x="245" y="0"/>
                    </a:cubicBezTo>
                    <a:cubicBezTo>
                      <a:pt x="275" y="31"/>
                      <a:pt x="294" y="74"/>
                      <a:pt x="294" y="121"/>
                    </a:cubicBezTo>
                    <a:cubicBezTo>
                      <a:pt x="294" y="217"/>
                      <a:pt x="216" y="294"/>
                      <a:pt x="121" y="294"/>
                    </a:cubicBezTo>
                    <a:cubicBezTo>
                      <a:pt x="74" y="294"/>
                      <a:pt x="31" y="276"/>
                      <a:pt x="0" y="245"/>
                    </a:cubicBezTo>
                    <a:cubicBezTo>
                      <a:pt x="31" y="277"/>
                      <a:pt x="75" y="297"/>
                      <a:pt x="123" y="298"/>
                    </a:cubicBezTo>
                    <a:cubicBezTo>
                      <a:pt x="123" y="298"/>
                      <a:pt x="864" y="298"/>
                      <a:pt x="864" y="298"/>
                    </a:cubicBezTo>
                    <a:cubicBezTo>
                      <a:pt x="864" y="294"/>
                      <a:pt x="864" y="294"/>
                      <a:pt x="864" y="294"/>
                    </a:cubicBezTo>
                    <a:lnTo>
                      <a:pt x="157" y="294"/>
                    </a:ln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x-none"/>
              </a:p>
            </p:txBody>
          </p:sp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26554403-0085-4853-B7D2-6811955F44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20113" y="1851025"/>
                <a:ext cx="1443038" cy="1447800"/>
              </a:xfrm>
              <a:custGeom>
                <a:avLst/>
                <a:gdLst>
                  <a:gd name="T0" fmla="*/ 3 w 379"/>
                  <a:gd name="T1" fmla="*/ 224 h 379"/>
                  <a:gd name="T2" fmla="*/ 224 w 379"/>
                  <a:gd name="T3" fmla="*/ 3 h 379"/>
                  <a:gd name="T4" fmla="*/ 379 w 379"/>
                  <a:gd name="T5" fmla="*/ 66 h 379"/>
                  <a:gd name="T6" fmla="*/ 221 w 379"/>
                  <a:gd name="T7" fmla="*/ 0 h 379"/>
                  <a:gd name="T8" fmla="*/ 0 w 379"/>
                  <a:gd name="T9" fmla="*/ 221 h 379"/>
                  <a:gd name="T10" fmla="*/ 66 w 379"/>
                  <a:gd name="T11" fmla="*/ 379 h 379"/>
                  <a:gd name="T12" fmla="*/ 3 w 379"/>
                  <a:gd name="T13" fmla="*/ 224 h 3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79" h="379">
                    <a:moveTo>
                      <a:pt x="3" y="224"/>
                    </a:moveTo>
                    <a:cubicBezTo>
                      <a:pt x="3" y="102"/>
                      <a:pt x="102" y="3"/>
                      <a:pt x="224" y="3"/>
                    </a:cubicBezTo>
                    <a:cubicBezTo>
                      <a:pt x="284" y="3"/>
                      <a:pt x="339" y="27"/>
                      <a:pt x="379" y="66"/>
                    </a:cubicBezTo>
                    <a:cubicBezTo>
                      <a:pt x="339" y="25"/>
                      <a:pt x="283" y="0"/>
                      <a:pt x="221" y="0"/>
                    </a:cubicBezTo>
                    <a:cubicBezTo>
                      <a:pt x="99" y="0"/>
                      <a:pt x="0" y="99"/>
                      <a:pt x="0" y="221"/>
                    </a:cubicBezTo>
                    <a:cubicBezTo>
                      <a:pt x="0" y="283"/>
                      <a:pt x="25" y="339"/>
                      <a:pt x="66" y="379"/>
                    </a:cubicBezTo>
                    <a:cubicBezTo>
                      <a:pt x="27" y="339"/>
                      <a:pt x="3" y="284"/>
                      <a:pt x="3" y="224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x-none"/>
              </a:p>
            </p:txBody>
          </p:sp>
          <p:sp>
            <p:nvSpPr>
              <p:cNvPr id="9" name="Freeform 8">
                <a:extLst>
                  <a:ext uri="{FF2B5EF4-FFF2-40B4-BE49-F238E27FC236}">
                    <a16:creationId xmlns:a16="http://schemas.microsoft.com/office/drawing/2014/main" id="{41139EB1-4B4A-40F8-89A7-DD8B12AA5F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61488" y="3135313"/>
                <a:ext cx="720725" cy="220663"/>
              </a:xfrm>
              <a:custGeom>
                <a:avLst/>
                <a:gdLst>
                  <a:gd name="T0" fmla="*/ 0 w 189"/>
                  <a:gd name="T1" fmla="*/ 58 h 58"/>
                  <a:gd name="T2" fmla="*/ 137 w 189"/>
                  <a:gd name="T3" fmla="*/ 58 h 58"/>
                  <a:gd name="T4" fmla="*/ 189 w 189"/>
                  <a:gd name="T5" fmla="*/ 0 h 58"/>
                  <a:gd name="T6" fmla="*/ 129 w 189"/>
                  <a:gd name="T7" fmla="*/ 0 h 58"/>
                  <a:gd name="T8" fmla="*/ 0 w 189"/>
                  <a:gd name="T9" fmla="*/ 58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9" h="58">
                    <a:moveTo>
                      <a:pt x="0" y="58"/>
                    </a:moveTo>
                    <a:cubicBezTo>
                      <a:pt x="137" y="58"/>
                      <a:pt x="137" y="58"/>
                      <a:pt x="137" y="58"/>
                    </a:cubicBezTo>
                    <a:cubicBezTo>
                      <a:pt x="157" y="42"/>
                      <a:pt x="175" y="22"/>
                      <a:pt x="189" y="0"/>
                    </a:cubicBezTo>
                    <a:cubicBezTo>
                      <a:pt x="129" y="0"/>
                      <a:pt x="129" y="0"/>
                      <a:pt x="129" y="0"/>
                    </a:cubicBezTo>
                    <a:cubicBezTo>
                      <a:pt x="98" y="36"/>
                      <a:pt x="51" y="58"/>
                      <a:pt x="0" y="58"/>
                    </a:cubicBezTo>
                    <a:close/>
                  </a:path>
                </a:pathLst>
              </a:custGeom>
              <a:gradFill>
                <a:gsLst>
                  <a:gs pos="62000">
                    <a:schemeClr val="accent4">
                      <a:alpha val="0"/>
                    </a:schemeClr>
                  </a:gs>
                  <a:gs pos="100000">
                    <a:srgbClr val="000000">
                      <a:alpha val="4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x-none"/>
              </a:p>
            </p:txBody>
          </p:sp>
        </p:grpSp>
      </p:grpSp>
      <p:grpSp>
        <p:nvGrpSpPr>
          <p:cNvPr id="85" name="Ring_03">
            <a:extLst>
              <a:ext uri="{FF2B5EF4-FFF2-40B4-BE49-F238E27FC236}">
                <a16:creationId xmlns:a16="http://schemas.microsoft.com/office/drawing/2014/main" id="{D0BDB323-001E-4DD7-B366-3BD9E3533FA0}"/>
              </a:ext>
            </a:extLst>
          </p:cNvPr>
          <p:cNvGrpSpPr/>
          <p:nvPr/>
        </p:nvGrpSpPr>
        <p:grpSpPr>
          <a:xfrm>
            <a:off x="6048375" y="1851025"/>
            <a:ext cx="2498726" cy="1743076"/>
            <a:chOff x="6048375" y="1851025"/>
            <a:chExt cx="2498726" cy="1743076"/>
          </a:xfrm>
        </p:grpSpPr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4F827625-3C9E-4E30-B145-2D185705E900}"/>
                </a:ext>
              </a:extLst>
            </p:cNvPr>
            <p:cNvGrpSpPr/>
            <p:nvPr/>
          </p:nvGrpSpPr>
          <p:grpSpPr>
            <a:xfrm>
              <a:off x="6048375" y="3355975"/>
              <a:ext cx="1131888" cy="184150"/>
              <a:chOff x="6048375" y="3355975"/>
              <a:chExt cx="1131888" cy="184150"/>
            </a:xfrm>
            <a:effectLst>
              <a:outerShdw blurRad="127000" dist="38100" dir="2700000" algn="tl" rotWithShape="0">
                <a:prstClr val="black">
                  <a:alpha val="35000"/>
                </a:prstClr>
              </a:outerShdw>
            </a:effectLst>
          </p:grpSpPr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0AF6977E-49E5-4F77-8F31-05FDB2FB44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48375" y="3355975"/>
                <a:ext cx="1131888" cy="184150"/>
              </a:xfrm>
              <a:custGeom>
                <a:avLst/>
                <a:gdLst>
                  <a:gd name="T0" fmla="*/ 160 w 297"/>
                  <a:gd name="T1" fmla="*/ 0 h 48"/>
                  <a:gd name="T2" fmla="*/ 0 w 297"/>
                  <a:gd name="T3" fmla="*/ 0 h 48"/>
                  <a:gd name="T4" fmla="*/ 0 w 297"/>
                  <a:gd name="T5" fmla="*/ 48 h 48"/>
                  <a:gd name="T6" fmla="*/ 297 w 297"/>
                  <a:gd name="T7" fmla="*/ 48 h 48"/>
                  <a:gd name="T8" fmla="*/ 160 w 297"/>
                  <a:gd name="T9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7" h="48">
                    <a:moveTo>
                      <a:pt x="16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297" y="48"/>
                      <a:pt x="297" y="48"/>
                      <a:pt x="297" y="48"/>
                    </a:cubicBezTo>
                    <a:cubicBezTo>
                      <a:pt x="245" y="48"/>
                      <a:pt x="198" y="30"/>
                      <a:pt x="16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x-none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DE46A7C4-E461-4DED-9425-737BF0E7B8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48375" y="3355975"/>
                <a:ext cx="625475" cy="15875"/>
              </a:xfrm>
              <a:custGeom>
                <a:avLst/>
                <a:gdLst>
                  <a:gd name="T0" fmla="*/ 160 w 164"/>
                  <a:gd name="T1" fmla="*/ 0 h 4"/>
                  <a:gd name="T2" fmla="*/ 0 w 164"/>
                  <a:gd name="T3" fmla="*/ 0 h 4"/>
                  <a:gd name="T4" fmla="*/ 0 w 164"/>
                  <a:gd name="T5" fmla="*/ 4 h 4"/>
                  <a:gd name="T6" fmla="*/ 156 w 164"/>
                  <a:gd name="T7" fmla="*/ 4 h 4"/>
                  <a:gd name="T8" fmla="*/ 163 w 164"/>
                  <a:gd name="T9" fmla="*/ 4 h 4"/>
                  <a:gd name="T10" fmla="*/ 164 w 164"/>
                  <a:gd name="T11" fmla="*/ 4 h 4"/>
                  <a:gd name="T12" fmla="*/ 160 w 164"/>
                  <a:gd name="T13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4" h="4">
                    <a:moveTo>
                      <a:pt x="16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56" y="4"/>
                      <a:pt x="156" y="4"/>
                      <a:pt x="156" y="4"/>
                    </a:cubicBezTo>
                    <a:cubicBezTo>
                      <a:pt x="163" y="4"/>
                      <a:pt x="163" y="4"/>
                      <a:pt x="163" y="4"/>
                    </a:cubicBezTo>
                    <a:cubicBezTo>
                      <a:pt x="164" y="4"/>
                      <a:pt x="164" y="4"/>
                      <a:pt x="164" y="4"/>
                    </a:cubicBezTo>
                    <a:cubicBezTo>
                      <a:pt x="163" y="3"/>
                      <a:pt x="161" y="2"/>
                      <a:pt x="160" y="0"/>
                    </a:cubicBezTo>
                    <a:close/>
                  </a:path>
                </a:pathLst>
              </a:cu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x-none"/>
              </a:p>
            </p:txBody>
          </p:sp>
        </p:grpSp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AAA4E83C-CC4D-4490-B8A0-0BFE26BCD3B8}"/>
                </a:ext>
              </a:extLst>
            </p:cNvPr>
            <p:cNvGrpSpPr/>
            <p:nvPr/>
          </p:nvGrpSpPr>
          <p:grpSpPr>
            <a:xfrm>
              <a:off x="6337300" y="1851025"/>
              <a:ext cx="2209801" cy="1743076"/>
              <a:chOff x="6337300" y="1851025"/>
              <a:chExt cx="2209801" cy="1743076"/>
            </a:xfrm>
            <a:effectLst>
              <a:outerShdw blurRad="139700" dist="38100" dir="2700000" algn="tl" rotWithShape="0">
                <a:prstClr val="black">
                  <a:alpha val="35000"/>
                </a:prstClr>
              </a:outerShdw>
            </a:effectLst>
          </p:grpSpPr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FCE0F77C-E173-454A-A425-602C49535E89}"/>
                  </a:ext>
                </a:extLst>
              </p:cNvPr>
              <p:cNvGrpSpPr/>
              <p:nvPr/>
            </p:nvGrpSpPr>
            <p:grpSpPr>
              <a:xfrm>
                <a:off x="8212138" y="3306763"/>
                <a:ext cx="334963" cy="287338"/>
                <a:chOff x="8212138" y="3306763"/>
                <a:chExt cx="334963" cy="287338"/>
              </a:xfrm>
            </p:grpSpPr>
            <p:sp>
              <p:nvSpPr>
                <p:cNvPr id="19" name="Freeform 18">
                  <a:extLst>
                    <a:ext uri="{FF2B5EF4-FFF2-40B4-BE49-F238E27FC236}">
                      <a16:creationId xmlns:a16="http://schemas.microsoft.com/office/drawing/2014/main" id="{1FB0AF54-0FA0-4261-8639-17FA4BEE943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212138" y="3306763"/>
                  <a:ext cx="334963" cy="287338"/>
                </a:xfrm>
                <a:custGeom>
                  <a:avLst/>
                  <a:gdLst>
                    <a:gd name="T0" fmla="*/ 0 w 211"/>
                    <a:gd name="T1" fmla="*/ 0 h 181"/>
                    <a:gd name="T2" fmla="*/ 211 w 211"/>
                    <a:gd name="T3" fmla="*/ 89 h 181"/>
                    <a:gd name="T4" fmla="*/ 0 w 211"/>
                    <a:gd name="T5" fmla="*/ 181 h 181"/>
                    <a:gd name="T6" fmla="*/ 0 w 211"/>
                    <a:gd name="T7" fmla="*/ 0 h 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1" h="181">
                      <a:moveTo>
                        <a:pt x="0" y="0"/>
                      </a:moveTo>
                      <a:lnTo>
                        <a:pt x="211" y="89"/>
                      </a:lnTo>
                      <a:lnTo>
                        <a:pt x="0" y="18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x-none"/>
                </a:p>
              </p:txBody>
            </p:sp>
            <p:sp>
              <p:nvSpPr>
                <p:cNvPr id="20" name="Freeform 19">
                  <a:extLst>
                    <a:ext uri="{FF2B5EF4-FFF2-40B4-BE49-F238E27FC236}">
                      <a16:creationId xmlns:a16="http://schemas.microsoft.com/office/drawing/2014/main" id="{ECC5ABB2-2D55-4348-9E35-DBED594DF06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212138" y="3306763"/>
                  <a:ext cx="334963" cy="141288"/>
                </a:xfrm>
                <a:custGeom>
                  <a:avLst/>
                  <a:gdLst>
                    <a:gd name="T0" fmla="*/ 0 w 211"/>
                    <a:gd name="T1" fmla="*/ 41 h 89"/>
                    <a:gd name="T2" fmla="*/ 9 w 211"/>
                    <a:gd name="T3" fmla="*/ 41 h 89"/>
                    <a:gd name="T4" fmla="*/ 9 w 211"/>
                    <a:gd name="T5" fmla="*/ 15 h 89"/>
                    <a:gd name="T6" fmla="*/ 211 w 211"/>
                    <a:gd name="T7" fmla="*/ 89 h 89"/>
                    <a:gd name="T8" fmla="*/ 0 w 211"/>
                    <a:gd name="T9" fmla="*/ 0 h 89"/>
                    <a:gd name="T10" fmla="*/ 0 w 211"/>
                    <a:gd name="T11" fmla="*/ 41 h 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11" h="89">
                      <a:moveTo>
                        <a:pt x="0" y="41"/>
                      </a:moveTo>
                      <a:lnTo>
                        <a:pt x="9" y="41"/>
                      </a:lnTo>
                      <a:lnTo>
                        <a:pt x="9" y="15"/>
                      </a:lnTo>
                      <a:lnTo>
                        <a:pt x="211" y="89"/>
                      </a:lnTo>
                      <a:lnTo>
                        <a:pt x="0" y="0"/>
                      </a:lnTo>
                      <a:lnTo>
                        <a:pt x="0" y="41"/>
                      </a:lnTo>
                      <a:close/>
                    </a:path>
                  </a:pathLst>
                </a:custGeom>
                <a:solidFill>
                  <a:schemeClr val="accent3">
                    <a:lumMod val="60000"/>
                    <a:lumOff val="4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x-none"/>
                </a:p>
              </p:txBody>
            </p:sp>
          </p:grpSp>
          <p:grpSp>
            <p:nvGrpSpPr>
              <p:cNvPr id="71" name="Group 70">
                <a:extLst>
                  <a:ext uri="{FF2B5EF4-FFF2-40B4-BE49-F238E27FC236}">
                    <a16:creationId xmlns:a16="http://schemas.microsoft.com/office/drawing/2014/main" id="{95572BF7-4BC5-412E-BF31-7B75CDA4A513}"/>
                  </a:ext>
                </a:extLst>
              </p:cNvPr>
              <p:cNvGrpSpPr/>
              <p:nvPr/>
            </p:nvGrpSpPr>
            <p:grpSpPr>
              <a:xfrm>
                <a:off x="6337300" y="1851025"/>
                <a:ext cx="1874838" cy="1689100"/>
                <a:chOff x="6337300" y="1851025"/>
                <a:chExt cx="1874838" cy="1689100"/>
              </a:xfrm>
              <a:effectLst/>
            </p:grpSpPr>
            <p:sp>
              <p:nvSpPr>
                <p:cNvPr id="13" name="Freeform 12">
                  <a:extLst>
                    <a:ext uri="{FF2B5EF4-FFF2-40B4-BE49-F238E27FC236}">
                      <a16:creationId xmlns:a16="http://schemas.microsoft.com/office/drawing/2014/main" id="{0DF9AF12-7E82-4704-9F8D-51CCA92C5123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37300" y="1851025"/>
                  <a:ext cx="1874838" cy="1689100"/>
                </a:xfrm>
                <a:custGeom>
                  <a:avLst/>
                  <a:gdLst>
                    <a:gd name="T0" fmla="*/ 358 w 492"/>
                    <a:gd name="T1" fmla="*/ 394 h 442"/>
                    <a:gd name="T2" fmla="*/ 442 w 492"/>
                    <a:gd name="T3" fmla="*/ 221 h 442"/>
                    <a:gd name="T4" fmla="*/ 221 w 492"/>
                    <a:gd name="T5" fmla="*/ 0 h 442"/>
                    <a:gd name="T6" fmla="*/ 0 w 492"/>
                    <a:gd name="T7" fmla="*/ 221 h 442"/>
                    <a:gd name="T8" fmla="*/ 221 w 492"/>
                    <a:gd name="T9" fmla="*/ 442 h 442"/>
                    <a:gd name="T10" fmla="*/ 492 w 492"/>
                    <a:gd name="T11" fmla="*/ 442 h 442"/>
                    <a:gd name="T12" fmla="*/ 492 w 492"/>
                    <a:gd name="T13" fmla="*/ 394 h 442"/>
                    <a:gd name="T14" fmla="*/ 358 w 492"/>
                    <a:gd name="T15" fmla="*/ 394 h 442"/>
                    <a:gd name="T16" fmla="*/ 221 w 492"/>
                    <a:gd name="T17" fmla="*/ 394 h 442"/>
                    <a:gd name="T18" fmla="*/ 48 w 492"/>
                    <a:gd name="T19" fmla="*/ 221 h 442"/>
                    <a:gd name="T20" fmla="*/ 221 w 492"/>
                    <a:gd name="T21" fmla="*/ 48 h 442"/>
                    <a:gd name="T22" fmla="*/ 394 w 492"/>
                    <a:gd name="T23" fmla="*/ 221 h 442"/>
                    <a:gd name="T24" fmla="*/ 221 w 492"/>
                    <a:gd name="T25" fmla="*/ 394 h 4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92" h="442">
                      <a:moveTo>
                        <a:pt x="358" y="394"/>
                      </a:moveTo>
                      <a:cubicBezTo>
                        <a:pt x="409" y="354"/>
                        <a:pt x="442" y="291"/>
                        <a:pt x="442" y="221"/>
                      </a:cubicBezTo>
                      <a:cubicBezTo>
                        <a:pt x="442" y="99"/>
                        <a:pt x="343" y="0"/>
                        <a:pt x="221" y="0"/>
                      </a:cubicBezTo>
                      <a:cubicBezTo>
                        <a:pt x="99" y="0"/>
                        <a:pt x="0" y="99"/>
                        <a:pt x="0" y="221"/>
                      </a:cubicBezTo>
                      <a:cubicBezTo>
                        <a:pt x="0" y="343"/>
                        <a:pt x="99" y="442"/>
                        <a:pt x="221" y="442"/>
                      </a:cubicBezTo>
                      <a:cubicBezTo>
                        <a:pt x="492" y="442"/>
                        <a:pt x="492" y="442"/>
                        <a:pt x="492" y="442"/>
                      </a:cubicBezTo>
                      <a:cubicBezTo>
                        <a:pt x="492" y="394"/>
                        <a:pt x="492" y="394"/>
                        <a:pt x="492" y="394"/>
                      </a:cubicBezTo>
                      <a:lnTo>
                        <a:pt x="358" y="394"/>
                      </a:lnTo>
                      <a:close/>
                      <a:moveTo>
                        <a:pt x="221" y="394"/>
                      </a:moveTo>
                      <a:cubicBezTo>
                        <a:pt x="125" y="394"/>
                        <a:pt x="48" y="317"/>
                        <a:pt x="48" y="221"/>
                      </a:cubicBezTo>
                      <a:cubicBezTo>
                        <a:pt x="48" y="125"/>
                        <a:pt x="125" y="48"/>
                        <a:pt x="221" y="48"/>
                      </a:cubicBezTo>
                      <a:cubicBezTo>
                        <a:pt x="317" y="48"/>
                        <a:pt x="394" y="125"/>
                        <a:pt x="394" y="221"/>
                      </a:cubicBezTo>
                      <a:cubicBezTo>
                        <a:pt x="394" y="317"/>
                        <a:pt x="317" y="394"/>
                        <a:pt x="221" y="394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x-none"/>
                </a:p>
              </p:txBody>
            </p:sp>
            <p:sp>
              <p:nvSpPr>
                <p:cNvPr id="14" name="Freeform 13">
                  <a:extLst>
                    <a:ext uri="{FF2B5EF4-FFF2-40B4-BE49-F238E27FC236}">
                      <a16:creationId xmlns:a16="http://schemas.microsoft.com/office/drawing/2014/main" id="{80D47D0C-7871-482F-8B11-683C2427DD8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718300" y="2233613"/>
                  <a:ext cx="1493838" cy="1138238"/>
                </a:xfrm>
                <a:custGeom>
                  <a:avLst/>
                  <a:gdLst>
                    <a:gd name="T0" fmla="*/ 157 w 392"/>
                    <a:gd name="T1" fmla="*/ 294 h 298"/>
                    <a:gd name="T2" fmla="*/ 298 w 392"/>
                    <a:gd name="T3" fmla="*/ 124 h 298"/>
                    <a:gd name="T4" fmla="*/ 245 w 392"/>
                    <a:gd name="T5" fmla="*/ 0 h 298"/>
                    <a:gd name="T6" fmla="*/ 294 w 392"/>
                    <a:gd name="T7" fmla="*/ 121 h 298"/>
                    <a:gd name="T8" fmla="*/ 121 w 392"/>
                    <a:gd name="T9" fmla="*/ 294 h 298"/>
                    <a:gd name="T10" fmla="*/ 0 w 392"/>
                    <a:gd name="T11" fmla="*/ 245 h 298"/>
                    <a:gd name="T12" fmla="*/ 123 w 392"/>
                    <a:gd name="T13" fmla="*/ 298 h 298"/>
                    <a:gd name="T14" fmla="*/ 123 w 392"/>
                    <a:gd name="T15" fmla="*/ 298 h 298"/>
                    <a:gd name="T16" fmla="*/ 392 w 392"/>
                    <a:gd name="T17" fmla="*/ 298 h 298"/>
                    <a:gd name="T18" fmla="*/ 392 w 392"/>
                    <a:gd name="T19" fmla="*/ 294 h 298"/>
                    <a:gd name="T20" fmla="*/ 157 w 392"/>
                    <a:gd name="T21" fmla="*/ 294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392" h="298">
                      <a:moveTo>
                        <a:pt x="157" y="294"/>
                      </a:moveTo>
                      <a:cubicBezTo>
                        <a:pt x="237" y="279"/>
                        <a:pt x="298" y="209"/>
                        <a:pt x="298" y="124"/>
                      </a:cubicBezTo>
                      <a:cubicBezTo>
                        <a:pt x="298" y="76"/>
                        <a:pt x="277" y="32"/>
                        <a:pt x="245" y="0"/>
                      </a:cubicBezTo>
                      <a:cubicBezTo>
                        <a:pt x="276" y="31"/>
                        <a:pt x="294" y="74"/>
                        <a:pt x="294" y="121"/>
                      </a:cubicBezTo>
                      <a:cubicBezTo>
                        <a:pt x="294" y="217"/>
                        <a:pt x="217" y="294"/>
                        <a:pt x="121" y="294"/>
                      </a:cubicBezTo>
                      <a:cubicBezTo>
                        <a:pt x="74" y="294"/>
                        <a:pt x="31" y="276"/>
                        <a:pt x="0" y="245"/>
                      </a:cubicBezTo>
                      <a:cubicBezTo>
                        <a:pt x="31" y="277"/>
                        <a:pt x="75" y="297"/>
                        <a:pt x="123" y="298"/>
                      </a:cubicBezTo>
                      <a:cubicBezTo>
                        <a:pt x="123" y="298"/>
                        <a:pt x="123" y="298"/>
                        <a:pt x="123" y="298"/>
                      </a:cubicBezTo>
                      <a:cubicBezTo>
                        <a:pt x="392" y="298"/>
                        <a:pt x="392" y="298"/>
                        <a:pt x="392" y="298"/>
                      </a:cubicBezTo>
                      <a:cubicBezTo>
                        <a:pt x="392" y="294"/>
                        <a:pt x="392" y="294"/>
                        <a:pt x="392" y="294"/>
                      </a:cubicBezTo>
                      <a:lnTo>
                        <a:pt x="157" y="294"/>
                      </a:lnTo>
                      <a:close/>
                    </a:path>
                  </a:pathLst>
                </a:custGeom>
                <a:solidFill>
                  <a:schemeClr val="accent3">
                    <a:lumMod val="60000"/>
                    <a:lumOff val="4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x-none"/>
                </a:p>
              </p:txBody>
            </p:sp>
            <p:sp>
              <p:nvSpPr>
                <p:cNvPr id="15" name="Freeform 14">
                  <a:extLst>
                    <a:ext uri="{FF2B5EF4-FFF2-40B4-BE49-F238E27FC236}">
                      <a16:creationId xmlns:a16="http://schemas.microsoft.com/office/drawing/2014/main" id="{379AA376-0342-4791-AAAE-A61A01FA556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37300" y="1851025"/>
                  <a:ext cx="1444625" cy="1447800"/>
                </a:xfrm>
                <a:custGeom>
                  <a:avLst/>
                  <a:gdLst>
                    <a:gd name="T0" fmla="*/ 3 w 379"/>
                    <a:gd name="T1" fmla="*/ 224 h 379"/>
                    <a:gd name="T2" fmla="*/ 224 w 379"/>
                    <a:gd name="T3" fmla="*/ 3 h 379"/>
                    <a:gd name="T4" fmla="*/ 379 w 379"/>
                    <a:gd name="T5" fmla="*/ 66 h 379"/>
                    <a:gd name="T6" fmla="*/ 221 w 379"/>
                    <a:gd name="T7" fmla="*/ 0 h 379"/>
                    <a:gd name="T8" fmla="*/ 0 w 379"/>
                    <a:gd name="T9" fmla="*/ 221 h 379"/>
                    <a:gd name="T10" fmla="*/ 66 w 379"/>
                    <a:gd name="T11" fmla="*/ 379 h 379"/>
                    <a:gd name="T12" fmla="*/ 3 w 379"/>
                    <a:gd name="T13" fmla="*/ 224 h 3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79" h="379">
                      <a:moveTo>
                        <a:pt x="3" y="224"/>
                      </a:moveTo>
                      <a:cubicBezTo>
                        <a:pt x="3" y="102"/>
                        <a:pt x="102" y="3"/>
                        <a:pt x="224" y="3"/>
                      </a:cubicBezTo>
                      <a:cubicBezTo>
                        <a:pt x="284" y="3"/>
                        <a:pt x="339" y="27"/>
                        <a:pt x="379" y="66"/>
                      </a:cubicBezTo>
                      <a:cubicBezTo>
                        <a:pt x="339" y="25"/>
                        <a:pt x="283" y="0"/>
                        <a:pt x="221" y="0"/>
                      </a:cubicBezTo>
                      <a:cubicBezTo>
                        <a:pt x="99" y="0"/>
                        <a:pt x="0" y="99"/>
                        <a:pt x="0" y="221"/>
                      </a:cubicBezTo>
                      <a:cubicBezTo>
                        <a:pt x="0" y="283"/>
                        <a:pt x="25" y="339"/>
                        <a:pt x="66" y="379"/>
                      </a:cubicBezTo>
                      <a:cubicBezTo>
                        <a:pt x="27" y="339"/>
                        <a:pt x="3" y="284"/>
                        <a:pt x="3" y="224"/>
                      </a:cubicBezTo>
                      <a:close/>
                    </a:path>
                  </a:pathLst>
                </a:custGeom>
                <a:solidFill>
                  <a:schemeClr val="accent3">
                    <a:lumMod val="60000"/>
                    <a:lumOff val="4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x-none"/>
                </a:p>
              </p:txBody>
            </p:sp>
            <p:sp>
              <p:nvSpPr>
                <p:cNvPr id="16" name="Freeform 15">
                  <a:extLst>
                    <a:ext uri="{FF2B5EF4-FFF2-40B4-BE49-F238E27FC236}">
                      <a16:creationId xmlns:a16="http://schemas.microsoft.com/office/drawing/2014/main" id="{D50F7789-AA09-4F9D-8893-3E6AAD5065F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180263" y="3135313"/>
                  <a:ext cx="719138" cy="220663"/>
                </a:xfrm>
                <a:custGeom>
                  <a:avLst/>
                  <a:gdLst>
                    <a:gd name="T0" fmla="*/ 0 w 189"/>
                    <a:gd name="T1" fmla="*/ 58 h 58"/>
                    <a:gd name="T2" fmla="*/ 137 w 189"/>
                    <a:gd name="T3" fmla="*/ 58 h 58"/>
                    <a:gd name="T4" fmla="*/ 189 w 189"/>
                    <a:gd name="T5" fmla="*/ 0 h 58"/>
                    <a:gd name="T6" fmla="*/ 130 w 189"/>
                    <a:gd name="T7" fmla="*/ 0 h 58"/>
                    <a:gd name="T8" fmla="*/ 0 w 189"/>
                    <a:gd name="T9" fmla="*/ 58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89" h="58">
                      <a:moveTo>
                        <a:pt x="0" y="58"/>
                      </a:moveTo>
                      <a:cubicBezTo>
                        <a:pt x="137" y="58"/>
                        <a:pt x="137" y="58"/>
                        <a:pt x="137" y="58"/>
                      </a:cubicBezTo>
                      <a:cubicBezTo>
                        <a:pt x="158" y="42"/>
                        <a:pt x="175" y="22"/>
                        <a:pt x="189" y="0"/>
                      </a:cubicBezTo>
                      <a:cubicBezTo>
                        <a:pt x="130" y="0"/>
                        <a:pt x="130" y="0"/>
                        <a:pt x="130" y="0"/>
                      </a:cubicBezTo>
                      <a:cubicBezTo>
                        <a:pt x="98" y="36"/>
                        <a:pt x="51" y="58"/>
                        <a:pt x="0" y="58"/>
                      </a:cubicBezTo>
                      <a:close/>
                    </a:path>
                  </a:pathLst>
                </a:custGeom>
                <a:gradFill>
                  <a:gsLst>
                    <a:gs pos="62000">
                      <a:schemeClr val="accent3">
                        <a:alpha val="0"/>
                      </a:schemeClr>
                    </a:gs>
                    <a:gs pos="100000">
                      <a:srgbClr val="000000">
                        <a:alpha val="40000"/>
                      </a:srgbClr>
                    </a:gs>
                  </a:gsLst>
                  <a:lin ang="5400000" scaled="0"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x-none"/>
                </a:p>
              </p:txBody>
            </p:sp>
          </p:grpSp>
        </p:grpSp>
      </p:grpSp>
      <p:grpSp>
        <p:nvGrpSpPr>
          <p:cNvPr id="84" name="Ring_02">
            <a:extLst>
              <a:ext uri="{FF2B5EF4-FFF2-40B4-BE49-F238E27FC236}">
                <a16:creationId xmlns:a16="http://schemas.microsoft.com/office/drawing/2014/main" id="{35030BE5-E66C-4AB2-9E21-D2C69CBA0D67}"/>
              </a:ext>
            </a:extLst>
          </p:cNvPr>
          <p:cNvGrpSpPr/>
          <p:nvPr/>
        </p:nvGrpSpPr>
        <p:grpSpPr>
          <a:xfrm>
            <a:off x="3884613" y="1851025"/>
            <a:ext cx="2498725" cy="1743076"/>
            <a:chOff x="3884613" y="1851025"/>
            <a:chExt cx="2498725" cy="1743076"/>
          </a:xfrm>
        </p:grpSpPr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0EBBF290-FD3B-4A05-BA6B-848B812D3F89}"/>
                </a:ext>
              </a:extLst>
            </p:cNvPr>
            <p:cNvGrpSpPr/>
            <p:nvPr/>
          </p:nvGrpSpPr>
          <p:grpSpPr>
            <a:xfrm>
              <a:off x="3884613" y="3355975"/>
              <a:ext cx="1131888" cy="184150"/>
              <a:chOff x="3884613" y="3355975"/>
              <a:chExt cx="1131888" cy="184150"/>
            </a:xfrm>
            <a:effectLst>
              <a:outerShdw blurRad="127000" dist="38100" dir="2700000" algn="tl" rotWithShape="0">
                <a:prstClr val="black">
                  <a:alpha val="35000"/>
                </a:prstClr>
              </a:outerShdw>
            </a:effectLst>
          </p:grpSpPr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77E15B17-D282-4376-803D-0DE7121049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84613" y="3355975"/>
                <a:ext cx="1131888" cy="184150"/>
              </a:xfrm>
              <a:custGeom>
                <a:avLst/>
                <a:gdLst>
                  <a:gd name="T0" fmla="*/ 160 w 297"/>
                  <a:gd name="T1" fmla="*/ 0 h 48"/>
                  <a:gd name="T2" fmla="*/ 0 w 297"/>
                  <a:gd name="T3" fmla="*/ 0 h 48"/>
                  <a:gd name="T4" fmla="*/ 0 w 297"/>
                  <a:gd name="T5" fmla="*/ 48 h 48"/>
                  <a:gd name="T6" fmla="*/ 297 w 297"/>
                  <a:gd name="T7" fmla="*/ 48 h 48"/>
                  <a:gd name="T8" fmla="*/ 160 w 297"/>
                  <a:gd name="T9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7" h="48">
                    <a:moveTo>
                      <a:pt x="16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297" y="48"/>
                      <a:pt x="297" y="48"/>
                      <a:pt x="297" y="48"/>
                    </a:cubicBezTo>
                    <a:cubicBezTo>
                      <a:pt x="245" y="48"/>
                      <a:pt x="198" y="30"/>
                      <a:pt x="16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x-none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1933C1D1-024C-44F6-B70F-AFB48AB643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84613" y="3355975"/>
                <a:ext cx="625475" cy="15875"/>
              </a:xfrm>
              <a:custGeom>
                <a:avLst/>
                <a:gdLst>
                  <a:gd name="T0" fmla="*/ 160 w 164"/>
                  <a:gd name="T1" fmla="*/ 0 h 4"/>
                  <a:gd name="T2" fmla="*/ 0 w 164"/>
                  <a:gd name="T3" fmla="*/ 0 h 4"/>
                  <a:gd name="T4" fmla="*/ 0 w 164"/>
                  <a:gd name="T5" fmla="*/ 4 h 4"/>
                  <a:gd name="T6" fmla="*/ 156 w 164"/>
                  <a:gd name="T7" fmla="*/ 4 h 4"/>
                  <a:gd name="T8" fmla="*/ 163 w 164"/>
                  <a:gd name="T9" fmla="*/ 4 h 4"/>
                  <a:gd name="T10" fmla="*/ 164 w 164"/>
                  <a:gd name="T11" fmla="*/ 4 h 4"/>
                  <a:gd name="T12" fmla="*/ 160 w 164"/>
                  <a:gd name="T13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4" h="4">
                    <a:moveTo>
                      <a:pt x="16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56" y="4"/>
                      <a:pt x="156" y="4"/>
                      <a:pt x="156" y="4"/>
                    </a:cubicBezTo>
                    <a:cubicBezTo>
                      <a:pt x="163" y="4"/>
                      <a:pt x="163" y="4"/>
                      <a:pt x="163" y="4"/>
                    </a:cubicBezTo>
                    <a:cubicBezTo>
                      <a:pt x="164" y="4"/>
                      <a:pt x="164" y="4"/>
                      <a:pt x="164" y="4"/>
                    </a:cubicBezTo>
                    <a:cubicBezTo>
                      <a:pt x="163" y="3"/>
                      <a:pt x="161" y="2"/>
                      <a:pt x="160" y="0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x-none"/>
              </a:p>
            </p:txBody>
          </p:sp>
        </p:grp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538CC715-074D-47F0-9597-F42B9D8BCCF0}"/>
                </a:ext>
              </a:extLst>
            </p:cNvPr>
            <p:cNvGrpSpPr/>
            <p:nvPr/>
          </p:nvGrpSpPr>
          <p:grpSpPr>
            <a:xfrm>
              <a:off x="4175125" y="1851025"/>
              <a:ext cx="2208213" cy="1743076"/>
              <a:chOff x="4175125" y="1851025"/>
              <a:chExt cx="2208213" cy="1743076"/>
            </a:xfrm>
            <a:effectLst>
              <a:outerShdw blurRad="139700" dist="38100" dir="2700000" algn="tl" rotWithShape="0">
                <a:prstClr val="black">
                  <a:alpha val="35000"/>
                </a:prstClr>
              </a:outerShdw>
            </a:effectLst>
          </p:grpSpPr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E9BC7280-FC9D-498C-9017-2EDE35013188}"/>
                  </a:ext>
                </a:extLst>
              </p:cNvPr>
              <p:cNvGrpSpPr/>
              <p:nvPr/>
            </p:nvGrpSpPr>
            <p:grpSpPr>
              <a:xfrm>
                <a:off x="6048375" y="3306763"/>
                <a:ext cx="334963" cy="287338"/>
                <a:chOff x="6048375" y="3306763"/>
                <a:chExt cx="334963" cy="287338"/>
              </a:xfrm>
            </p:grpSpPr>
            <p:sp>
              <p:nvSpPr>
                <p:cNvPr id="24" name="Freeform 23">
                  <a:extLst>
                    <a:ext uri="{FF2B5EF4-FFF2-40B4-BE49-F238E27FC236}">
                      <a16:creationId xmlns:a16="http://schemas.microsoft.com/office/drawing/2014/main" id="{2D7EBD18-9E0C-4618-AAD0-B0C3C2913BC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048375" y="3306763"/>
                  <a:ext cx="334963" cy="287338"/>
                </a:xfrm>
                <a:custGeom>
                  <a:avLst/>
                  <a:gdLst>
                    <a:gd name="T0" fmla="*/ 0 w 211"/>
                    <a:gd name="T1" fmla="*/ 0 h 181"/>
                    <a:gd name="T2" fmla="*/ 211 w 211"/>
                    <a:gd name="T3" fmla="*/ 89 h 181"/>
                    <a:gd name="T4" fmla="*/ 0 w 211"/>
                    <a:gd name="T5" fmla="*/ 181 h 181"/>
                    <a:gd name="T6" fmla="*/ 0 w 211"/>
                    <a:gd name="T7" fmla="*/ 0 h 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1" h="181">
                      <a:moveTo>
                        <a:pt x="0" y="0"/>
                      </a:moveTo>
                      <a:lnTo>
                        <a:pt x="211" y="89"/>
                      </a:lnTo>
                      <a:lnTo>
                        <a:pt x="0" y="18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x-none"/>
                </a:p>
              </p:txBody>
            </p:sp>
            <p:sp>
              <p:nvSpPr>
                <p:cNvPr id="25" name="Freeform 24">
                  <a:extLst>
                    <a:ext uri="{FF2B5EF4-FFF2-40B4-BE49-F238E27FC236}">
                      <a16:creationId xmlns:a16="http://schemas.microsoft.com/office/drawing/2014/main" id="{2A768EA2-ABD1-44E4-A1C9-A499C196B16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048375" y="3306763"/>
                  <a:ext cx="334963" cy="141288"/>
                </a:xfrm>
                <a:custGeom>
                  <a:avLst/>
                  <a:gdLst>
                    <a:gd name="T0" fmla="*/ 0 w 211"/>
                    <a:gd name="T1" fmla="*/ 41 h 89"/>
                    <a:gd name="T2" fmla="*/ 10 w 211"/>
                    <a:gd name="T3" fmla="*/ 41 h 89"/>
                    <a:gd name="T4" fmla="*/ 10 w 211"/>
                    <a:gd name="T5" fmla="*/ 15 h 89"/>
                    <a:gd name="T6" fmla="*/ 211 w 211"/>
                    <a:gd name="T7" fmla="*/ 89 h 89"/>
                    <a:gd name="T8" fmla="*/ 0 w 211"/>
                    <a:gd name="T9" fmla="*/ 0 h 89"/>
                    <a:gd name="T10" fmla="*/ 0 w 211"/>
                    <a:gd name="T11" fmla="*/ 41 h 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11" h="89">
                      <a:moveTo>
                        <a:pt x="0" y="41"/>
                      </a:moveTo>
                      <a:lnTo>
                        <a:pt x="10" y="41"/>
                      </a:lnTo>
                      <a:lnTo>
                        <a:pt x="10" y="15"/>
                      </a:lnTo>
                      <a:lnTo>
                        <a:pt x="211" y="89"/>
                      </a:lnTo>
                      <a:lnTo>
                        <a:pt x="0" y="0"/>
                      </a:lnTo>
                      <a:lnTo>
                        <a:pt x="0" y="41"/>
                      </a:lnTo>
                      <a:close/>
                    </a:path>
                  </a:pathLst>
                </a:cu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x-none"/>
                </a:p>
              </p:txBody>
            </p:sp>
          </p:grpSp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B7A2A5DD-C7CD-416D-9A7D-858615C9624A}"/>
                  </a:ext>
                </a:extLst>
              </p:cNvPr>
              <p:cNvGrpSpPr/>
              <p:nvPr/>
            </p:nvGrpSpPr>
            <p:grpSpPr>
              <a:xfrm>
                <a:off x="4175125" y="1851025"/>
                <a:ext cx="1873250" cy="1689100"/>
                <a:chOff x="4175125" y="1851025"/>
                <a:chExt cx="1873250" cy="1689100"/>
              </a:xfrm>
              <a:effectLst/>
            </p:grpSpPr>
            <p:sp>
              <p:nvSpPr>
                <p:cNvPr id="27" name="Freeform 26">
                  <a:extLst>
                    <a:ext uri="{FF2B5EF4-FFF2-40B4-BE49-F238E27FC236}">
                      <a16:creationId xmlns:a16="http://schemas.microsoft.com/office/drawing/2014/main" id="{9BC2E7C2-51E3-4B0A-9AD2-55E92420C75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175125" y="1851025"/>
                  <a:ext cx="1873250" cy="1689100"/>
                </a:xfrm>
                <a:custGeom>
                  <a:avLst/>
                  <a:gdLst>
                    <a:gd name="T0" fmla="*/ 358 w 492"/>
                    <a:gd name="T1" fmla="*/ 394 h 442"/>
                    <a:gd name="T2" fmla="*/ 442 w 492"/>
                    <a:gd name="T3" fmla="*/ 221 h 442"/>
                    <a:gd name="T4" fmla="*/ 221 w 492"/>
                    <a:gd name="T5" fmla="*/ 0 h 442"/>
                    <a:gd name="T6" fmla="*/ 0 w 492"/>
                    <a:gd name="T7" fmla="*/ 221 h 442"/>
                    <a:gd name="T8" fmla="*/ 221 w 492"/>
                    <a:gd name="T9" fmla="*/ 442 h 442"/>
                    <a:gd name="T10" fmla="*/ 492 w 492"/>
                    <a:gd name="T11" fmla="*/ 442 h 442"/>
                    <a:gd name="T12" fmla="*/ 492 w 492"/>
                    <a:gd name="T13" fmla="*/ 394 h 442"/>
                    <a:gd name="T14" fmla="*/ 358 w 492"/>
                    <a:gd name="T15" fmla="*/ 394 h 442"/>
                    <a:gd name="T16" fmla="*/ 221 w 492"/>
                    <a:gd name="T17" fmla="*/ 394 h 442"/>
                    <a:gd name="T18" fmla="*/ 48 w 492"/>
                    <a:gd name="T19" fmla="*/ 221 h 442"/>
                    <a:gd name="T20" fmla="*/ 221 w 492"/>
                    <a:gd name="T21" fmla="*/ 48 h 442"/>
                    <a:gd name="T22" fmla="*/ 394 w 492"/>
                    <a:gd name="T23" fmla="*/ 221 h 442"/>
                    <a:gd name="T24" fmla="*/ 221 w 492"/>
                    <a:gd name="T25" fmla="*/ 394 h 4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92" h="442">
                      <a:moveTo>
                        <a:pt x="358" y="394"/>
                      </a:moveTo>
                      <a:cubicBezTo>
                        <a:pt x="409" y="354"/>
                        <a:pt x="442" y="291"/>
                        <a:pt x="442" y="221"/>
                      </a:cubicBezTo>
                      <a:cubicBezTo>
                        <a:pt x="442" y="99"/>
                        <a:pt x="343" y="0"/>
                        <a:pt x="221" y="0"/>
                      </a:cubicBezTo>
                      <a:cubicBezTo>
                        <a:pt x="99" y="0"/>
                        <a:pt x="0" y="99"/>
                        <a:pt x="0" y="221"/>
                      </a:cubicBezTo>
                      <a:cubicBezTo>
                        <a:pt x="0" y="343"/>
                        <a:pt x="99" y="442"/>
                        <a:pt x="221" y="442"/>
                      </a:cubicBezTo>
                      <a:cubicBezTo>
                        <a:pt x="492" y="442"/>
                        <a:pt x="492" y="442"/>
                        <a:pt x="492" y="442"/>
                      </a:cubicBezTo>
                      <a:cubicBezTo>
                        <a:pt x="492" y="394"/>
                        <a:pt x="492" y="394"/>
                        <a:pt x="492" y="394"/>
                      </a:cubicBezTo>
                      <a:lnTo>
                        <a:pt x="358" y="394"/>
                      </a:lnTo>
                      <a:close/>
                      <a:moveTo>
                        <a:pt x="221" y="394"/>
                      </a:moveTo>
                      <a:cubicBezTo>
                        <a:pt x="125" y="394"/>
                        <a:pt x="48" y="317"/>
                        <a:pt x="48" y="221"/>
                      </a:cubicBezTo>
                      <a:cubicBezTo>
                        <a:pt x="48" y="125"/>
                        <a:pt x="125" y="48"/>
                        <a:pt x="221" y="48"/>
                      </a:cubicBezTo>
                      <a:cubicBezTo>
                        <a:pt x="317" y="48"/>
                        <a:pt x="394" y="125"/>
                        <a:pt x="394" y="221"/>
                      </a:cubicBezTo>
                      <a:cubicBezTo>
                        <a:pt x="394" y="317"/>
                        <a:pt x="317" y="394"/>
                        <a:pt x="221" y="394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x-none"/>
                </a:p>
              </p:txBody>
            </p:sp>
            <p:sp>
              <p:nvSpPr>
                <p:cNvPr id="28" name="Freeform 27">
                  <a:extLst>
                    <a:ext uri="{FF2B5EF4-FFF2-40B4-BE49-F238E27FC236}">
                      <a16:creationId xmlns:a16="http://schemas.microsoft.com/office/drawing/2014/main" id="{5FC19E40-A189-4E56-89B6-6082F3A8947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56125" y="2233613"/>
                  <a:ext cx="1492250" cy="1138238"/>
                </a:xfrm>
                <a:custGeom>
                  <a:avLst/>
                  <a:gdLst>
                    <a:gd name="T0" fmla="*/ 157 w 392"/>
                    <a:gd name="T1" fmla="*/ 294 h 298"/>
                    <a:gd name="T2" fmla="*/ 298 w 392"/>
                    <a:gd name="T3" fmla="*/ 124 h 298"/>
                    <a:gd name="T4" fmla="*/ 245 w 392"/>
                    <a:gd name="T5" fmla="*/ 0 h 298"/>
                    <a:gd name="T6" fmla="*/ 294 w 392"/>
                    <a:gd name="T7" fmla="*/ 121 h 298"/>
                    <a:gd name="T8" fmla="*/ 121 w 392"/>
                    <a:gd name="T9" fmla="*/ 294 h 298"/>
                    <a:gd name="T10" fmla="*/ 0 w 392"/>
                    <a:gd name="T11" fmla="*/ 245 h 298"/>
                    <a:gd name="T12" fmla="*/ 123 w 392"/>
                    <a:gd name="T13" fmla="*/ 298 h 298"/>
                    <a:gd name="T14" fmla="*/ 123 w 392"/>
                    <a:gd name="T15" fmla="*/ 298 h 298"/>
                    <a:gd name="T16" fmla="*/ 392 w 392"/>
                    <a:gd name="T17" fmla="*/ 298 h 298"/>
                    <a:gd name="T18" fmla="*/ 392 w 392"/>
                    <a:gd name="T19" fmla="*/ 294 h 298"/>
                    <a:gd name="T20" fmla="*/ 157 w 392"/>
                    <a:gd name="T21" fmla="*/ 294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392" h="298">
                      <a:moveTo>
                        <a:pt x="157" y="294"/>
                      </a:moveTo>
                      <a:cubicBezTo>
                        <a:pt x="237" y="279"/>
                        <a:pt x="298" y="209"/>
                        <a:pt x="298" y="124"/>
                      </a:cubicBezTo>
                      <a:cubicBezTo>
                        <a:pt x="298" y="76"/>
                        <a:pt x="277" y="32"/>
                        <a:pt x="245" y="0"/>
                      </a:cubicBezTo>
                      <a:cubicBezTo>
                        <a:pt x="276" y="31"/>
                        <a:pt x="294" y="74"/>
                        <a:pt x="294" y="121"/>
                      </a:cubicBezTo>
                      <a:cubicBezTo>
                        <a:pt x="294" y="217"/>
                        <a:pt x="217" y="294"/>
                        <a:pt x="121" y="294"/>
                      </a:cubicBezTo>
                      <a:cubicBezTo>
                        <a:pt x="74" y="294"/>
                        <a:pt x="31" y="276"/>
                        <a:pt x="0" y="245"/>
                      </a:cubicBezTo>
                      <a:cubicBezTo>
                        <a:pt x="31" y="277"/>
                        <a:pt x="75" y="297"/>
                        <a:pt x="123" y="298"/>
                      </a:cubicBezTo>
                      <a:cubicBezTo>
                        <a:pt x="123" y="298"/>
                        <a:pt x="123" y="298"/>
                        <a:pt x="123" y="298"/>
                      </a:cubicBezTo>
                      <a:cubicBezTo>
                        <a:pt x="392" y="298"/>
                        <a:pt x="392" y="298"/>
                        <a:pt x="392" y="298"/>
                      </a:cubicBezTo>
                      <a:cubicBezTo>
                        <a:pt x="392" y="294"/>
                        <a:pt x="392" y="294"/>
                        <a:pt x="392" y="294"/>
                      </a:cubicBezTo>
                      <a:lnTo>
                        <a:pt x="157" y="294"/>
                      </a:lnTo>
                      <a:close/>
                    </a:path>
                  </a:pathLst>
                </a:cu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x-none"/>
                </a:p>
              </p:txBody>
            </p:sp>
            <p:sp>
              <p:nvSpPr>
                <p:cNvPr id="29" name="Freeform 28">
                  <a:extLst>
                    <a:ext uri="{FF2B5EF4-FFF2-40B4-BE49-F238E27FC236}">
                      <a16:creationId xmlns:a16="http://schemas.microsoft.com/office/drawing/2014/main" id="{130364BA-E409-46DD-8650-BCAE0CB58D9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75125" y="1851025"/>
                  <a:ext cx="1443038" cy="1447800"/>
                </a:xfrm>
                <a:custGeom>
                  <a:avLst/>
                  <a:gdLst>
                    <a:gd name="T0" fmla="*/ 3 w 379"/>
                    <a:gd name="T1" fmla="*/ 224 h 379"/>
                    <a:gd name="T2" fmla="*/ 224 w 379"/>
                    <a:gd name="T3" fmla="*/ 3 h 379"/>
                    <a:gd name="T4" fmla="*/ 379 w 379"/>
                    <a:gd name="T5" fmla="*/ 66 h 379"/>
                    <a:gd name="T6" fmla="*/ 221 w 379"/>
                    <a:gd name="T7" fmla="*/ 0 h 379"/>
                    <a:gd name="T8" fmla="*/ 0 w 379"/>
                    <a:gd name="T9" fmla="*/ 221 h 379"/>
                    <a:gd name="T10" fmla="*/ 66 w 379"/>
                    <a:gd name="T11" fmla="*/ 379 h 379"/>
                    <a:gd name="T12" fmla="*/ 3 w 379"/>
                    <a:gd name="T13" fmla="*/ 224 h 3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79" h="379">
                      <a:moveTo>
                        <a:pt x="3" y="224"/>
                      </a:moveTo>
                      <a:cubicBezTo>
                        <a:pt x="3" y="102"/>
                        <a:pt x="102" y="3"/>
                        <a:pt x="224" y="3"/>
                      </a:cubicBezTo>
                      <a:cubicBezTo>
                        <a:pt x="284" y="3"/>
                        <a:pt x="339" y="27"/>
                        <a:pt x="379" y="66"/>
                      </a:cubicBezTo>
                      <a:cubicBezTo>
                        <a:pt x="339" y="25"/>
                        <a:pt x="283" y="0"/>
                        <a:pt x="221" y="0"/>
                      </a:cubicBezTo>
                      <a:cubicBezTo>
                        <a:pt x="99" y="0"/>
                        <a:pt x="0" y="99"/>
                        <a:pt x="0" y="221"/>
                      </a:cubicBezTo>
                      <a:cubicBezTo>
                        <a:pt x="0" y="283"/>
                        <a:pt x="25" y="339"/>
                        <a:pt x="66" y="379"/>
                      </a:cubicBezTo>
                      <a:cubicBezTo>
                        <a:pt x="27" y="339"/>
                        <a:pt x="3" y="284"/>
                        <a:pt x="3" y="224"/>
                      </a:cubicBezTo>
                      <a:close/>
                    </a:path>
                  </a:pathLst>
                </a:cu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x-none"/>
                </a:p>
              </p:txBody>
            </p:sp>
            <p:sp>
              <p:nvSpPr>
                <p:cNvPr id="30" name="Freeform 29">
                  <a:extLst>
                    <a:ext uri="{FF2B5EF4-FFF2-40B4-BE49-F238E27FC236}">
                      <a16:creationId xmlns:a16="http://schemas.microsoft.com/office/drawing/2014/main" id="{2E2D99D2-44FC-433E-9EB1-B1D2E84D300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16500" y="3135313"/>
                  <a:ext cx="719138" cy="220663"/>
                </a:xfrm>
                <a:custGeom>
                  <a:avLst/>
                  <a:gdLst>
                    <a:gd name="T0" fmla="*/ 0 w 189"/>
                    <a:gd name="T1" fmla="*/ 58 h 58"/>
                    <a:gd name="T2" fmla="*/ 137 w 189"/>
                    <a:gd name="T3" fmla="*/ 58 h 58"/>
                    <a:gd name="T4" fmla="*/ 189 w 189"/>
                    <a:gd name="T5" fmla="*/ 0 h 58"/>
                    <a:gd name="T6" fmla="*/ 130 w 189"/>
                    <a:gd name="T7" fmla="*/ 0 h 58"/>
                    <a:gd name="T8" fmla="*/ 0 w 189"/>
                    <a:gd name="T9" fmla="*/ 58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89" h="58">
                      <a:moveTo>
                        <a:pt x="0" y="58"/>
                      </a:moveTo>
                      <a:cubicBezTo>
                        <a:pt x="137" y="58"/>
                        <a:pt x="137" y="58"/>
                        <a:pt x="137" y="58"/>
                      </a:cubicBezTo>
                      <a:cubicBezTo>
                        <a:pt x="158" y="42"/>
                        <a:pt x="175" y="22"/>
                        <a:pt x="189" y="0"/>
                      </a:cubicBezTo>
                      <a:cubicBezTo>
                        <a:pt x="130" y="0"/>
                        <a:pt x="130" y="0"/>
                        <a:pt x="130" y="0"/>
                      </a:cubicBezTo>
                      <a:cubicBezTo>
                        <a:pt x="98" y="36"/>
                        <a:pt x="51" y="58"/>
                        <a:pt x="0" y="58"/>
                      </a:cubicBezTo>
                      <a:close/>
                    </a:path>
                  </a:pathLst>
                </a:custGeom>
                <a:gradFill>
                  <a:gsLst>
                    <a:gs pos="62000">
                      <a:schemeClr val="accent2">
                        <a:alpha val="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5400000" scaled="0"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x-none"/>
                </a:p>
              </p:txBody>
            </p:sp>
          </p:grpSp>
        </p:grpSp>
      </p:grpSp>
      <p:grpSp>
        <p:nvGrpSpPr>
          <p:cNvPr id="87" name="Ring_01">
            <a:extLst>
              <a:ext uri="{FF2B5EF4-FFF2-40B4-BE49-F238E27FC236}">
                <a16:creationId xmlns:a16="http://schemas.microsoft.com/office/drawing/2014/main" id="{9B706FB5-E951-49E4-8E0D-60BC8FC93C87}"/>
              </a:ext>
            </a:extLst>
          </p:cNvPr>
          <p:cNvGrpSpPr/>
          <p:nvPr/>
        </p:nvGrpSpPr>
        <p:grpSpPr>
          <a:xfrm>
            <a:off x="3175" y="1851025"/>
            <a:ext cx="4216401" cy="1743076"/>
            <a:chOff x="3175" y="1851025"/>
            <a:chExt cx="4216401" cy="1743076"/>
          </a:xfrm>
        </p:grpSpPr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C4728752-EC51-4D26-9660-1C896A20ED1B}"/>
                </a:ext>
              </a:extLst>
            </p:cNvPr>
            <p:cNvGrpSpPr/>
            <p:nvPr/>
          </p:nvGrpSpPr>
          <p:grpSpPr>
            <a:xfrm>
              <a:off x="3175" y="3355975"/>
              <a:ext cx="2808288" cy="184150"/>
              <a:chOff x="3175" y="3355975"/>
              <a:chExt cx="2808288" cy="184150"/>
            </a:xfrm>
            <a:effectLst>
              <a:outerShdw blurRad="127000" dist="38100" dir="2700000" algn="tl" rotWithShape="0">
                <a:prstClr val="black">
                  <a:alpha val="35000"/>
                </a:prstClr>
              </a:outerShdw>
            </a:effectLst>
          </p:grpSpPr>
          <p:sp>
            <p:nvSpPr>
              <p:cNvPr id="37" name="Freeform 36">
                <a:extLst>
                  <a:ext uri="{FF2B5EF4-FFF2-40B4-BE49-F238E27FC236}">
                    <a16:creationId xmlns:a16="http://schemas.microsoft.com/office/drawing/2014/main" id="{9AAE05EF-E6D3-40E2-AA29-D3A8B1834C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75" y="3355975"/>
                <a:ext cx="2808288" cy="184150"/>
              </a:xfrm>
              <a:custGeom>
                <a:avLst/>
                <a:gdLst>
                  <a:gd name="T0" fmla="*/ 606 w 737"/>
                  <a:gd name="T1" fmla="*/ 0 h 48"/>
                  <a:gd name="T2" fmla="*/ 0 w 737"/>
                  <a:gd name="T3" fmla="*/ 0 h 48"/>
                  <a:gd name="T4" fmla="*/ 0 w 737"/>
                  <a:gd name="T5" fmla="*/ 48 h 48"/>
                  <a:gd name="T6" fmla="*/ 737 w 737"/>
                  <a:gd name="T7" fmla="*/ 48 h 48"/>
                  <a:gd name="T8" fmla="*/ 737 w 737"/>
                  <a:gd name="T9" fmla="*/ 48 h 48"/>
                  <a:gd name="T10" fmla="*/ 606 w 737"/>
                  <a:gd name="T11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37" h="48">
                    <a:moveTo>
                      <a:pt x="606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737" y="48"/>
                      <a:pt x="737" y="48"/>
                      <a:pt x="737" y="48"/>
                    </a:cubicBezTo>
                    <a:cubicBezTo>
                      <a:pt x="737" y="48"/>
                      <a:pt x="737" y="48"/>
                      <a:pt x="737" y="48"/>
                    </a:cubicBezTo>
                    <a:cubicBezTo>
                      <a:pt x="688" y="47"/>
                      <a:pt x="642" y="29"/>
                      <a:pt x="6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x-none"/>
              </a:p>
            </p:txBody>
          </p:sp>
          <p:sp>
            <p:nvSpPr>
              <p:cNvPr id="38" name="Freeform 37">
                <a:extLst>
                  <a:ext uri="{FF2B5EF4-FFF2-40B4-BE49-F238E27FC236}">
                    <a16:creationId xmlns:a16="http://schemas.microsoft.com/office/drawing/2014/main" id="{18120E13-3530-4140-9594-A74E2182CF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75" y="3355975"/>
                <a:ext cx="2324100" cy="15875"/>
              </a:xfrm>
              <a:custGeom>
                <a:avLst/>
                <a:gdLst>
                  <a:gd name="T0" fmla="*/ 606 w 610"/>
                  <a:gd name="T1" fmla="*/ 0 h 4"/>
                  <a:gd name="T2" fmla="*/ 0 w 610"/>
                  <a:gd name="T3" fmla="*/ 0 h 4"/>
                  <a:gd name="T4" fmla="*/ 0 w 610"/>
                  <a:gd name="T5" fmla="*/ 4 h 4"/>
                  <a:gd name="T6" fmla="*/ 595 w 610"/>
                  <a:gd name="T7" fmla="*/ 4 h 4"/>
                  <a:gd name="T8" fmla="*/ 606 w 610"/>
                  <a:gd name="T9" fmla="*/ 4 h 4"/>
                  <a:gd name="T10" fmla="*/ 610 w 610"/>
                  <a:gd name="T11" fmla="*/ 4 h 4"/>
                  <a:gd name="T12" fmla="*/ 606 w 610"/>
                  <a:gd name="T13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10" h="4">
                    <a:moveTo>
                      <a:pt x="606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595" y="4"/>
                      <a:pt x="595" y="4"/>
                      <a:pt x="595" y="4"/>
                    </a:cubicBezTo>
                    <a:cubicBezTo>
                      <a:pt x="606" y="4"/>
                      <a:pt x="606" y="4"/>
                      <a:pt x="606" y="4"/>
                    </a:cubicBezTo>
                    <a:cubicBezTo>
                      <a:pt x="610" y="4"/>
                      <a:pt x="610" y="4"/>
                      <a:pt x="610" y="4"/>
                    </a:cubicBezTo>
                    <a:cubicBezTo>
                      <a:pt x="609" y="3"/>
                      <a:pt x="607" y="2"/>
                      <a:pt x="606" y="0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x-none"/>
              </a:p>
            </p:txBody>
          </p:sp>
        </p:grp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57EED771-77F9-4FCD-91E0-5A3BB1ACB239}"/>
                </a:ext>
              </a:extLst>
            </p:cNvPr>
            <p:cNvGrpSpPr/>
            <p:nvPr/>
          </p:nvGrpSpPr>
          <p:grpSpPr>
            <a:xfrm>
              <a:off x="1992313" y="1851025"/>
              <a:ext cx="2227263" cy="1743076"/>
              <a:chOff x="1992313" y="1851025"/>
              <a:chExt cx="2227263" cy="1743076"/>
            </a:xfrm>
            <a:effectLst>
              <a:outerShdw blurRad="139700" dist="38100" dir="2700000" algn="tl" rotWithShape="0">
                <a:prstClr val="black">
                  <a:alpha val="35000"/>
                </a:prstClr>
              </a:outerShdw>
            </a:effectLst>
          </p:grpSpPr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BBB8D2ED-7276-4EE0-93EA-2BF699BD86C6}"/>
                  </a:ext>
                </a:extLst>
              </p:cNvPr>
              <p:cNvGrpSpPr/>
              <p:nvPr/>
            </p:nvGrpSpPr>
            <p:grpSpPr>
              <a:xfrm>
                <a:off x="3884613" y="3306763"/>
                <a:ext cx="334963" cy="287338"/>
                <a:chOff x="3884613" y="3306763"/>
                <a:chExt cx="334963" cy="287338"/>
              </a:xfrm>
            </p:grpSpPr>
            <p:sp>
              <p:nvSpPr>
                <p:cNvPr id="35" name="Freeform 34">
                  <a:extLst>
                    <a:ext uri="{FF2B5EF4-FFF2-40B4-BE49-F238E27FC236}">
                      <a16:creationId xmlns:a16="http://schemas.microsoft.com/office/drawing/2014/main" id="{9070D5E0-DE64-481B-BE8C-F6707C42C41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84613" y="3306763"/>
                  <a:ext cx="334963" cy="287338"/>
                </a:xfrm>
                <a:custGeom>
                  <a:avLst/>
                  <a:gdLst>
                    <a:gd name="T0" fmla="*/ 0 w 211"/>
                    <a:gd name="T1" fmla="*/ 0 h 181"/>
                    <a:gd name="T2" fmla="*/ 211 w 211"/>
                    <a:gd name="T3" fmla="*/ 89 h 181"/>
                    <a:gd name="T4" fmla="*/ 0 w 211"/>
                    <a:gd name="T5" fmla="*/ 181 h 181"/>
                    <a:gd name="T6" fmla="*/ 0 w 211"/>
                    <a:gd name="T7" fmla="*/ 0 h 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1" h="181">
                      <a:moveTo>
                        <a:pt x="0" y="0"/>
                      </a:moveTo>
                      <a:lnTo>
                        <a:pt x="211" y="89"/>
                      </a:lnTo>
                      <a:lnTo>
                        <a:pt x="0" y="18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x-none"/>
                </a:p>
              </p:txBody>
            </p:sp>
            <p:sp>
              <p:nvSpPr>
                <p:cNvPr id="36" name="Freeform 35">
                  <a:extLst>
                    <a:ext uri="{FF2B5EF4-FFF2-40B4-BE49-F238E27FC236}">
                      <a16:creationId xmlns:a16="http://schemas.microsoft.com/office/drawing/2014/main" id="{62928F7C-1FC3-4E0D-BD59-5CF44948918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84613" y="3306763"/>
                  <a:ext cx="334963" cy="141288"/>
                </a:xfrm>
                <a:custGeom>
                  <a:avLst/>
                  <a:gdLst>
                    <a:gd name="T0" fmla="*/ 0 w 211"/>
                    <a:gd name="T1" fmla="*/ 41 h 89"/>
                    <a:gd name="T2" fmla="*/ 10 w 211"/>
                    <a:gd name="T3" fmla="*/ 41 h 89"/>
                    <a:gd name="T4" fmla="*/ 10 w 211"/>
                    <a:gd name="T5" fmla="*/ 15 h 89"/>
                    <a:gd name="T6" fmla="*/ 211 w 211"/>
                    <a:gd name="T7" fmla="*/ 89 h 89"/>
                    <a:gd name="T8" fmla="*/ 0 w 211"/>
                    <a:gd name="T9" fmla="*/ 0 h 89"/>
                    <a:gd name="T10" fmla="*/ 0 w 211"/>
                    <a:gd name="T11" fmla="*/ 41 h 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11" h="89">
                      <a:moveTo>
                        <a:pt x="0" y="41"/>
                      </a:moveTo>
                      <a:lnTo>
                        <a:pt x="10" y="41"/>
                      </a:lnTo>
                      <a:lnTo>
                        <a:pt x="10" y="15"/>
                      </a:lnTo>
                      <a:lnTo>
                        <a:pt x="211" y="89"/>
                      </a:lnTo>
                      <a:lnTo>
                        <a:pt x="0" y="0"/>
                      </a:lnTo>
                      <a:lnTo>
                        <a:pt x="0" y="41"/>
                      </a:ln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x-none"/>
                </a:p>
              </p:txBody>
            </p:sp>
          </p:grpSp>
          <p:grpSp>
            <p:nvGrpSpPr>
              <p:cNvPr id="66" name="Group 65">
                <a:extLst>
                  <a:ext uri="{FF2B5EF4-FFF2-40B4-BE49-F238E27FC236}">
                    <a16:creationId xmlns:a16="http://schemas.microsoft.com/office/drawing/2014/main" id="{DBCC175D-49F5-4CBD-BBA4-0F63359FD951}"/>
                  </a:ext>
                </a:extLst>
              </p:cNvPr>
              <p:cNvGrpSpPr/>
              <p:nvPr/>
            </p:nvGrpSpPr>
            <p:grpSpPr>
              <a:xfrm>
                <a:off x="1992313" y="1851025"/>
                <a:ext cx="1892300" cy="1689100"/>
                <a:chOff x="1992313" y="1851025"/>
                <a:chExt cx="1892300" cy="1689100"/>
              </a:xfrm>
              <a:effectLst/>
            </p:grpSpPr>
            <p:sp>
              <p:nvSpPr>
                <p:cNvPr id="31" name="Freeform 30">
                  <a:extLst>
                    <a:ext uri="{FF2B5EF4-FFF2-40B4-BE49-F238E27FC236}">
                      <a16:creationId xmlns:a16="http://schemas.microsoft.com/office/drawing/2014/main" id="{E2CC2F9D-6765-4A1C-9C35-1C5D28081C8D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992313" y="1851025"/>
                  <a:ext cx="1892300" cy="1689100"/>
                </a:xfrm>
                <a:custGeom>
                  <a:avLst/>
                  <a:gdLst>
                    <a:gd name="T0" fmla="*/ 358 w 497"/>
                    <a:gd name="T1" fmla="*/ 394 h 442"/>
                    <a:gd name="T2" fmla="*/ 442 w 497"/>
                    <a:gd name="T3" fmla="*/ 221 h 442"/>
                    <a:gd name="T4" fmla="*/ 221 w 497"/>
                    <a:gd name="T5" fmla="*/ 0 h 442"/>
                    <a:gd name="T6" fmla="*/ 0 w 497"/>
                    <a:gd name="T7" fmla="*/ 221 h 442"/>
                    <a:gd name="T8" fmla="*/ 221 w 497"/>
                    <a:gd name="T9" fmla="*/ 442 h 442"/>
                    <a:gd name="T10" fmla="*/ 497 w 497"/>
                    <a:gd name="T11" fmla="*/ 442 h 442"/>
                    <a:gd name="T12" fmla="*/ 497 w 497"/>
                    <a:gd name="T13" fmla="*/ 394 h 442"/>
                    <a:gd name="T14" fmla="*/ 358 w 497"/>
                    <a:gd name="T15" fmla="*/ 394 h 442"/>
                    <a:gd name="T16" fmla="*/ 221 w 497"/>
                    <a:gd name="T17" fmla="*/ 394 h 442"/>
                    <a:gd name="T18" fmla="*/ 48 w 497"/>
                    <a:gd name="T19" fmla="*/ 221 h 442"/>
                    <a:gd name="T20" fmla="*/ 221 w 497"/>
                    <a:gd name="T21" fmla="*/ 48 h 442"/>
                    <a:gd name="T22" fmla="*/ 395 w 497"/>
                    <a:gd name="T23" fmla="*/ 221 h 442"/>
                    <a:gd name="T24" fmla="*/ 221 w 497"/>
                    <a:gd name="T25" fmla="*/ 394 h 4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97" h="442">
                      <a:moveTo>
                        <a:pt x="358" y="394"/>
                      </a:moveTo>
                      <a:cubicBezTo>
                        <a:pt x="410" y="354"/>
                        <a:pt x="442" y="291"/>
                        <a:pt x="442" y="221"/>
                      </a:cubicBezTo>
                      <a:cubicBezTo>
                        <a:pt x="442" y="99"/>
                        <a:pt x="343" y="0"/>
                        <a:pt x="221" y="0"/>
                      </a:cubicBezTo>
                      <a:cubicBezTo>
                        <a:pt x="99" y="0"/>
                        <a:pt x="0" y="99"/>
                        <a:pt x="0" y="221"/>
                      </a:cubicBezTo>
                      <a:cubicBezTo>
                        <a:pt x="0" y="343"/>
                        <a:pt x="99" y="442"/>
                        <a:pt x="221" y="442"/>
                      </a:cubicBezTo>
                      <a:cubicBezTo>
                        <a:pt x="497" y="442"/>
                        <a:pt x="497" y="442"/>
                        <a:pt x="497" y="442"/>
                      </a:cubicBezTo>
                      <a:cubicBezTo>
                        <a:pt x="497" y="394"/>
                        <a:pt x="497" y="394"/>
                        <a:pt x="497" y="394"/>
                      </a:cubicBezTo>
                      <a:lnTo>
                        <a:pt x="358" y="394"/>
                      </a:lnTo>
                      <a:close/>
                      <a:moveTo>
                        <a:pt x="221" y="394"/>
                      </a:moveTo>
                      <a:cubicBezTo>
                        <a:pt x="126" y="394"/>
                        <a:pt x="48" y="317"/>
                        <a:pt x="48" y="221"/>
                      </a:cubicBezTo>
                      <a:cubicBezTo>
                        <a:pt x="48" y="125"/>
                        <a:pt x="126" y="48"/>
                        <a:pt x="221" y="48"/>
                      </a:cubicBezTo>
                      <a:cubicBezTo>
                        <a:pt x="317" y="48"/>
                        <a:pt x="395" y="125"/>
                        <a:pt x="395" y="221"/>
                      </a:cubicBezTo>
                      <a:cubicBezTo>
                        <a:pt x="395" y="317"/>
                        <a:pt x="317" y="394"/>
                        <a:pt x="221" y="39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x-none"/>
                </a:p>
              </p:txBody>
            </p:sp>
            <p:sp>
              <p:nvSpPr>
                <p:cNvPr id="32" name="Freeform 31">
                  <a:extLst>
                    <a:ext uri="{FF2B5EF4-FFF2-40B4-BE49-F238E27FC236}">
                      <a16:creationId xmlns:a16="http://schemas.microsoft.com/office/drawing/2014/main" id="{B6A37CC9-FB3B-4B2F-A906-C2CA841B7C6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73313" y="2233613"/>
                  <a:ext cx="1511300" cy="1138238"/>
                </a:xfrm>
                <a:custGeom>
                  <a:avLst/>
                  <a:gdLst>
                    <a:gd name="T0" fmla="*/ 157 w 397"/>
                    <a:gd name="T1" fmla="*/ 294 h 298"/>
                    <a:gd name="T2" fmla="*/ 298 w 397"/>
                    <a:gd name="T3" fmla="*/ 124 h 298"/>
                    <a:gd name="T4" fmla="*/ 245 w 397"/>
                    <a:gd name="T5" fmla="*/ 0 h 298"/>
                    <a:gd name="T6" fmla="*/ 295 w 397"/>
                    <a:gd name="T7" fmla="*/ 121 h 298"/>
                    <a:gd name="T8" fmla="*/ 121 w 397"/>
                    <a:gd name="T9" fmla="*/ 294 h 298"/>
                    <a:gd name="T10" fmla="*/ 0 w 397"/>
                    <a:gd name="T11" fmla="*/ 245 h 298"/>
                    <a:gd name="T12" fmla="*/ 124 w 397"/>
                    <a:gd name="T13" fmla="*/ 298 h 298"/>
                    <a:gd name="T14" fmla="*/ 124 w 397"/>
                    <a:gd name="T15" fmla="*/ 298 h 298"/>
                    <a:gd name="T16" fmla="*/ 124 w 397"/>
                    <a:gd name="T17" fmla="*/ 298 h 298"/>
                    <a:gd name="T18" fmla="*/ 397 w 397"/>
                    <a:gd name="T19" fmla="*/ 298 h 298"/>
                    <a:gd name="T20" fmla="*/ 397 w 397"/>
                    <a:gd name="T21" fmla="*/ 294 h 298"/>
                    <a:gd name="T22" fmla="*/ 157 w 397"/>
                    <a:gd name="T23" fmla="*/ 294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397" h="298">
                      <a:moveTo>
                        <a:pt x="157" y="294"/>
                      </a:moveTo>
                      <a:cubicBezTo>
                        <a:pt x="237" y="279"/>
                        <a:pt x="298" y="209"/>
                        <a:pt x="298" y="124"/>
                      </a:cubicBezTo>
                      <a:cubicBezTo>
                        <a:pt x="298" y="76"/>
                        <a:pt x="278" y="32"/>
                        <a:pt x="245" y="0"/>
                      </a:cubicBezTo>
                      <a:cubicBezTo>
                        <a:pt x="276" y="31"/>
                        <a:pt x="295" y="74"/>
                        <a:pt x="295" y="121"/>
                      </a:cubicBezTo>
                      <a:cubicBezTo>
                        <a:pt x="295" y="217"/>
                        <a:pt x="217" y="294"/>
                        <a:pt x="121" y="294"/>
                      </a:cubicBezTo>
                      <a:cubicBezTo>
                        <a:pt x="74" y="294"/>
                        <a:pt x="32" y="276"/>
                        <a:pt x="0" y="245"/>
                      </a:cubicBezTo>
                      <a:cubicBezTo>
                        <a:pt x="32" y="277"/>
                        <a:pt x="76" y="298"/>
                        <a:pt x="124" y="298"/>
                      </a:cubicBezTo>
                      <a:cubicBezTo>
                        <a:pt x="124" y="298"/>
                        <a:pt x="124" y="298"/>
                        <a:pt x="124" y="298"/>
                      </a:cubicBezTo>
                      <a:cubicBezTo>
                        <a:pt x="124" y="298"/>
                        <a:pt x="124" y="298"/>
                        <a:pt x="124" y="298"/>
                      </a:cubicBezTo>
                      <a:cubicBezTo>
                        <a:pt x="397" y="298"/>
                        <a:pt x="397" y="298"/>
                        <a:pt x="397" y="298"/>
                      </a:cubicBezTo>
                      <a:cubicBezTo>
                        <a:pt x="397" y="294"/>
                        <a:pt x="397" y="294"/>
                        <a:pt x="397" y="294"/>
                      </a:cubicBezTo>
                      <a:lnTo>
                        <a:pt x="157" y="294"/>
                      </a:ln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x-none"/>
                </a:p>
              </p:txBody>
            </p:sp>
            <p:sp>
              <p:nvSpPr>
                <p:cNvPr id="33" name="Freeform 32">
                  <a:extLst>
                    <a:ext uri="{FF2B5EF4-FFF2-40B4-BE49-F238E27FC236}">
                      <a16:creationId xmlns:a16="http://schemas.microsoft.com/office/drawing/2014/main" id="{3577A6EC-4E23-4709-A587-0397245A239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92313" y="1851025"/>
                  <a:ext cx="1443038" cy="1447800"/>
                </a:xfrm>
                <a:custGeom>
                  <a:avLst/>
                  <a:gdLst>
                    <a:gd name="T0" fmla="*/ 3 w 379"/>
                    <a:gd name="T1" fmla="*/ 224 h 379"/>
                    <a:gd name="T2" fmla="*/ 224 w 379"/>
                    <a:gd name="T3" fmla="*/ 3 h 379"/>
                    <a:gd name="T4" fmla="*/ 379 w 379"/>
                    <a:gd name="T5" fmla="*/ 66 h 379"/>
                    <a:gd name="T6" fmla="*/ 221 w 379"/>
                    <a:gd name="T7" fmla="*/ 0 h 379"/>
                    <a:gd name="T8" fmla="*/ 0 w 379"/>
                    <a:gd name="T9" fmla="*/ 221 h 379"/>
                    <a:gd name="T10" fmla="*/ 66 w 379"/>
                    <a:gd name="T11" fmla="*/ 379 h 379"/>
                    <a:gd name="T12" fmla="*/ 3 w 379"/>
                    <a:gd name="T13" fmla="*/ 224 h 3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79" h="379">
                      <a:moveTo>
                        <a:pt x="3" y="224"/>
                      </a:moveTo>
                      <a:cubicBezTo>
                        <a:pt x="3" y="102"/>
                        <a:pt x="102" y="3"/>
                        <a:pt x="224" y="3"/>
                      </a:cubicBezTo>
                      <a:cubicBezTo>
                        <a:pt x="285" y="3"/>
                        <a:pt x="339" y="27"/>
                        <a:pt x="379" y="66"/>
                      </a:cubicBezTo>
                      <a:cubicBezTo>
                        <a:pt x="339" y="25"/>
                        <a:pt x="283" y="0"/>
                        <a:pt x="221" y="0"/>
                      </a:cubicBezTo>
                      <a:cubicBezTo>
                        <a:pt x="99" y="0"/>
                        <a:pt x="0" y="99"/>
                        <a:pt x="0" y="221"/>
                      </a:cubicBezTo>
                      <a:cubicBezTo>
                        <a:pt x="0" y="283"/>
                        <a:pt x="25" y="339"/>
                        <a:pt x="66" y="379"/>
                      </a:cubicBezTo>
                      <a:cubicBezTo>
                        <a:pt x="27" y="339"/>
                        <a:pt x="3" y="284"/>
                        <a:pt x="3" y="224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x-none"/>
                </a:p>
              </p:txBody>
            </p:sp>
            <p:sp>
              <p:nvSpPr>
                <p:cNvPr id="34" name="Freeform 33">
                  <a:extLst>
                    <a:ext uri="{FF2B5EF4-FFF2-40B4-BE49-F238E27FC236}">
                      <a16:creationId xmlns:a16="http://schemas.microsoft.com/office/drawing/2014/main" id="{F44F3CB6-5E19-43C3-ACBB-C62B4B82A80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33688" y="3130550"/>
                  <a:ext cx="723900" cy="225425"/>
                </a:xfrm>
                <a:custGeom>
                  <a:avLst/>
                  <a:gdLst>
                    <a:gd name="T0" fmla="*/ 0 w 190"/>
                    <a:gd name="T1" fmla="*/ 59 h 59"/>
                    <a:gd name="T2" fmla="*/ 137 w 190"/>
                    <a:gd name="T3" fmla="*/ 59 h 59"/>
                    <a:gd name="T4" fmla="*/ 190 w 190"/>
                    <a:gd name="T5" fmla="*/ 0 h 59"/>
                    <a:gd name="T6" fmla="*/ 131 w 190"/>
                    <a:gd name="T7" fmla="*/ 0 h 59"/>
                    <a:gd name="T8" fmla="*/ 0 w 190"/>
                    <a:gd name="T9" fmla="*/ 59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90" h="59">
                      <a:moveTo>
                        <a:pt x="0" y="59"/>
                      </a:moveTo>
                      <a:cubicBezTo>
                        <a:pt x="137" y="59"/>
                        <a:pt x="137" y="59"/>
                        <a:pt x="137" y="59"/>
                      </a:cubicBezTo>
                      <a:cubicBezTo>
                        <a:pt x="158" y="43"/>
                        <a:pt x="176" y="23"/>
                        <a:pt x="190" y="0"/>
                      </a:cubicBezTo>
                      <a:cubicBezTo>
                        <a:pt x="131" y="0"/>
                        <a:pt x="131" y="0"/>
                        <a:pt x="131" y="0"/>
                      </a:cubicBezTo>
                      <a:cubicBezTo>
                        <a:pt x="99" y="36"/>
                        <a:pt x="52" y="59"/>
                        <a:pt x="0" y="59"/>
                      </a:cubicBezTo>
                      <a:close/>
                    </a:path>
                  </a:pathLst>
                </a:custGeom>
                <a:gradFill>
                  <a:gsLst>
                    <a:gs pos="62000">
                      <a:schemeClr val="accent1">
                        <a:alpha val="0"/>
                      </a:schemeClr>
                    </a:gs>
                    <a:gs pos="100000">
                      <a:srgbClr val="000000">
                        <a:alpha val="40000"/>
                      </a:srgbClr>
                    </a:gs>
                  </a:gsLst>
                  <a:lin ang="5400000" scaled="0"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x-none"/>
                </a:p>
              </p:txBody>
            </p:sp>
          </p:grpSp>
        </p:grp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93D7517E-165D-490C-9913-A44F3E980A15}"/>
              </a:ext>
            </a:extLst>
          </p:cNvPr>
          <p:cNvGrpSpPr/>
          <p:nvPr/>
        </p:nvGrpSpPr>
        <p:grpSpPr>
          <a:xfrm>
            <a:off x="2768600" y="3811588"/>
            <a:ext cx="157163" cy="850900"/>
            <a:chOff x="2768600" y="3811588"/>
            <a:chExt cx="157163" cy="850900"/>
          </a:xfrm>
        </p:grpSpPr>
        <p:sp>
          <p:nvSpPr>
            <p:cNvPr id="41" name="Line 40">
              <a:extLst>
                <a:ext uri="{FF2B5EF4-FFF2-40B4-BE49-F238E27FC236}">
                  <a16:creationId xmlns:a16="http://schemas.microsoft.com/office/drawing/2014/main" id="{2A794675-8703-4BDA-A5D5-DDCEE23E7F0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49563" y="3890963"/>
              <a:ext cx="0" cy="771525"/>
            </a:xfrm>
            <a:prstGeom prst="line">
              <a:avLst/>
            </a:prstGeom>
            <a:noFill/>
            <a:ln w="30163" cap="rnd">
              <a:solidFill>
                <a:schemeClr val="bg2">
                  <a:lumMod val="7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DF5C7D86-37DA-4751-BB4D-3D2A50489D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68600" y="3811588"/>
              <a:ext cx="157163" cy="155575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E7773444-F0D4-401A-A7DB-A35FA6288FBE}"/>
              </a:ext>
            </a:extLst>
          </p:cNvPr>
          <p:cNvGrpSpPr/>
          <p:nvPr/>
        </p:nvGrpSpPr>
        <p:grpSpPr>
          <a:xfrm>
            <a:off x="4959350" y="3811588"/>
            <a:ext cx="160338" cy="841375"/>
            <a:chOff x="4959350" y="3811588"/>
            <a:chExt cx="160338" cy="841375"/>
          </a:xfrm>
        </p:grpSpPr>
        <p:sp>
          <p:nvSpPr>
            <p:cNvPr id="44" name="Line 43">
              <a:extLst>
                <a:ext uri="{FF2B5EF4-FFF2-40B4-BE49-F238E27FC236}">
                  <a16:creationId xmlns:a16="http://schemas.microsoft.com/office/drawing/2014/main" id="{46DC0B7D-376E-479C-B987-B49011EDB29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38724" y="3881438"/>
              <a:ext cx="0" cy="771525"/>
            </a:xfrm>
            <a:prstGeom prst="line">
              <a:avLst/>
            </a:prstGeom>
            <a:noFill/>
            <a:ln w="30163" cap="rnd">
              <a:solidFill>
                <a:schemeClr val="bg2">
                  <a:lumMod val="7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2DFFB661-4D45-4DB7-A7F5-4B8E5AE919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59350" y="3811588"/>
              <a:ext cx="160338" cy="155575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EA28ED3B-81BF-461B-8005-2B4299EDFF69}"/>
              </a:ext>
            </a:extLst>
          </p:cNvPr>
          <p:cNvGrpSpPr/>
          <p:nvPr/>
        </p:nvGrpSpPr>
        <p:grpSpPr>
          <a:xfrm>
            <a:off x="7153275" y="3811588"/>
            <a:ext cx="155575" cy="850900"/>
            <a:chOff x="7153275" y="3811588"/>
            <a:chExt cx="155575" cy="850900"/>
          </a:xfrm>
        </p:grpSpPr>
        <p:sp>
          <p:nvSpPr>
            <p:cNvPr id="47" name="Line 46">
              <a:extLst>
                <a:ext uri="{FF2B5EF4-FFF2-40B4-BE49-F238E27FC236}">
                  <a16:creationId xmlns:a16="http://schemas.microsoft.com/office/drawing/2014/main" id="{AF45BB86-0444-4737-BB18-757C32070F1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229475" y="3890963"/>
              <a:ext cx="0" cy="771525"/>
            </a:xfrm>
            <a:prstGeom prst="line">
              <a:avLst/>
            </a:prstGeom>
            <a:noFill/>
            <a:ln w="30163" cap="rnd">
              <a:solidFill>
                <a:schemeClr val="bg2">
                  <a:lumMod val="7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D4B0F3D9-501E-4BDD-AACB-62B7A91D0C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53275" y="3811588"/>
              <a:ext cx="155575" cy="155575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2DD1A865-B0A7-48C6-9438-B5D315DC600A}"/>
              </a:ext>
            </a:extLst>
          </p:cNvPr>
          <p:cNvGrpSpPr/>
          <p:nvPr/>
        </p:nvGrpSpPr>
        <p:grpSpPr>
          <a:xfrm>
            <a:off x="9342438" y="3811588"/>
            <a:ext cx="157163" cy="850900"/>
            <a:chOff x="9342438" y="3811588"/>
            <a:chExt cx="157163" cy="850900"/>
          </a:xfrm>
        </p:grpSpPr>
        <p:sp>
          <p:nvSpPr>
            <p:cNvPr id="50" name="Line 49">
              <a:extLst>
                <a:ext uri="{FF2B5EF4-FFF2-40B4-BE49-F238E27FC236}">
                  <a16:creationId xmlns:a16="http://schemas.microsoft.com/office/drawing/2014/main" id="{008A0E39-8151-45A6-AA16-98342A28EE7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423400" y="3890963"/>
              <a:ext cx="0" cy="771525"/>
            </a:xfrm>
            <a:prstGeom prst="line">
              <a:avLst/>
            </a:prstGeom>
            <a:noFill/>
            <a:ln w="30163" cap="rnd">
              <a:solidFill>
                <a:schemeClr val="bg2">
                  <a:lumMod val="7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B67F1680-2686-494D-8453-A3D24C0942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42438" y="3811588"/>
              <a:ext cx="157163" cy="155575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</p:grpSp>
      <p:sp>
        <p:nvSpPr>
          <p:cNvPr id="52" name="Rectangle 51">
            <a:extLst>
              <a:ext uri="{FF2B5EF4-FFF2-40B4-BE49-F238E27FC236}">
                <a16:creationId xmlns:a16="http://schemas.microsoft.com/office/drawing/2014/main" id="{15B75593-C819-41EE-9CB2-590F80FD86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83280" y="2291002"/>
            <a:ext cx="791883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x-none" altLang="x-none" sz="5400" b="1" i="0" u="none" strike="noStrike" cap="none" normalizeH="0" baseline="0">
                <a:ln>
                  <a:noFill/>
                </a:ln>
                <a:solidFill>
                  <a:schemeClr val="accent1"/>
                </a:solidFill>
                <a:effectLst/>
                <a:latin typeface="Open Sans" panose="020B0606030504020204" pitchFamily="34" charset="0"/>
              </a:rPr>
              <a:t>01</a:t>
            </a:r>
            <a:endParaRPr kumimoji="0" lang="x-none" altLang="x-none" sz="1800" b="0" i="0" u="none" strike="noStrike" cap="none" normalizeH="0" baseline="0">
              <a:ln>
                <a:noFill/>
              </a:ln>
              <a:solidFill>
                <a:schemeClr val="accent1"/>
              </a:solidFill>
              <a:effectLst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C4225834-14AA-44E7-A63C-80954EDC3D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5445" y="2291002"/>
            <a:ext cx="791883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x-none" altLang="x-none" sz="5400" b="1" i="0" u="none" strike="noStrike" cap="none" normalizeH="0" baseline="0">
                <a:ln>
                  <a:noFill/>
                </a:ln>
                <a:solidFill>
                  <a:schemeClr val="accent2"/>
                </a:solidFill>
                <a:effectLst/>
                <a:latin typeface="Open Sans" panose="020B0606030504020204" pitchFamily="34" charset="0"/>
              </a:rPr>
              <a:t>02</a:t>
            </a:r>
            <a:endParaRPr kumimoji="0" lang="x-none" altLang="x-none" sz="1800" b="0" i="0" u="none" strike="noStrike" cap="none" normalizeH="0" baseline="0">
              <a:ln>
                <a:noFill/>
              </a:ln>
              <a:solidFill>
                <a:schemeClr val="accent2"/>
              </a:solidFill>
              <a:effectLst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6191AE3C-542D-4E55-BC92-B9F760E4E5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33533" y="2291002"/>
            <a:ext cx="791883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x-none" altLang="x-none" sz="5400" b="1" i="0" u="none" strike="noStrike" cap="none" normalizeH="0" baseline="0">
                <a:ln>
                  <a:noFill/>
                </a:ln>
                <a:solidFill>
                  <a:schemeClr val="accent3"/>
                </a:solidFill>
                <a:effectLst/>
                <a:latin typeface="Open Sans" panose="020B0606030504020204" pitchFamily="34" charset="0"/>
              </a:rPr>
              <a:t>03</a:t>
            </a:r>
            <a:endParaRPr kumimoji="0" lang="x-none" altLang="x-none" sz="1800" b="0" i="0" u="none" strike="noStrike" cap="none" normalizeH="0" baseline="0">
              <a:ln>
                <a:noFill/>
              </a:ln>
              <a:solidFill>
                <a:schemeClr val="accent3"/>
              </a:solidFill>
              <a:effectLst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8F84385C-06D2-4595-8523-0E84141BC5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97238" y="2291002"/>
            <a:ext cx="791883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x-none" altLang="x-none" sz="5400" b="1" i="0" u="none" strike="noStrike" cap="none" normalizeH="0" baseline="0">
                <a:ln>
                  <a:noFill/>
                </a:ln>
                <a:solidFill>
                  <a:schemeClr val="accent4"/>
                </a:solidFill>
                <a:effectLst/>
                <a:latin typeface="Open Sans" panose="020B0606030504020204" pitchFamily="34" charset="0"/>
              </a:rPr>
              <a:t>04</a:t>
            </a:r>
            <a:endParaRPr kumimoji="0" lang="x-none" altLang="x-none" sz="1800" b="0" i="0" u="none" strike="noStrike" cap="none" normalizeH="0" baseline="0">
              <a:ln>
                <a:noFill/>
              </a:ln>
              <a:solidFill>
                <a:schemeClr val="accent4"/>
              </a:solidFill>
              <a:effectLst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4CA479A-38C0-4723-84C9-CAF9BF23FF0E}"/>
              </a:ext>
            </a:extLst>
          </p:cNvPr>
          <p:cNvGrpSpPr/>
          <p:nvPr/>
        </p:nvGrpSpPr>
        <p:grpSpPr>
          <a:xfrm>
            <a:off x="724013" y="4767601"/>
            <a:ext cx="3381695" cy="1518607"/>
            <a:chOff x="1036004" y="4767601"/>
            <a:chExt cx="3041341" cy="1518607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EDBE697B-F6B6-491F-8D0B-C757D4972C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6692" y="4767601"/>
              <a:ext cx="2210653" cy="5539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GB" dirty="0">
                  <a:solidFill>
                    <a:srgbClr val="FF0000"/>
                  </a:solidFill>
                  <a:cs typeface="Arial" panose="020B0604020202020204" pitchFamily="34" charset="0"/>
                </a:rPr>
                <a:t>Efficient troubleshooting</a:t>
              </a:r>
            </a:p>
            <a:p>
              <a:r>
                <a:rPr lang="en-GB" dirty="0">
                  <a:solidFill>
                    <a:srgbClr val="FF0000"/>
                  </a:solidFill>
                  <a:cs typeface="Arial" panose="020B0604020202020204" pitchFamily="34" charset="0"/>
                </a:rPr>
                <a:t>Network control</a:t>
              </a:r>
            </a:p>
          </p:txBody>
        </p:sp>
        <p:sp>
          <p:nvSpPr>
            <p:cNvPr id="88" name="Text Placeholder 33">
              <a:extLst>
                <a:ext uri="{FF2B5EF4-FFF2-40B4-BE49-F238E27FC236}">
                  <a16:creationId xmlns:a16="http://schemas.microsoft.com/office/drawing/2014/main" id="{CFDBF925-CDB7-4CB1-9B53-4E94AD7133F7}"/>
                </a:ext>
              </a:extLst>
            </p:cNvPr>
            <p:cNvSpPr txBox="1">
              <a:spLocks/>
            </p:cNvSpPr>
            <p:nvPr/>
          </p:nvSpPr>
          <p:spPr>
            <a:xfrm>
              <a:off x="1036004" y="5317833"/>
              <a:ext cx="2842498" cy="968375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100" kern="120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600" dirty="0">
                <a:latin typeface="IBM Plex Serif"/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DA219209-0914-4AB9-8309-AF63FBB48015}"/>
              </a:ext>
            </a:extLst>
          </p:cNvPr>
          <p:cNvGrpSpPr/>
          <p:nvPr/>
        </p:nvGrpSpPr>
        <p:grpSpPr>
          <a:xfrm>
            <a:off x="4078533" y="4744144"/>
            <a:ext cx="2213971" cy="1299350"/>
            <a:chOff x="4137802" y="4744144"/>
            <a:chExt cx="2213971" cy="1299350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D6A9135E-6448-488C-A816-236F7C381F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51225" y="4744144"/>
              <a:ext cx="2000548" cy="5539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GB" dirty="0">
                  <a:solidFill>
                    <a:schemeClr val="accent2"/>
                  </a:solidFill>
                  <a:cs typeface="Arial" panose="020B0604020202020204" pitchFamily="34" charset="0"/>
                </a:rPr>
                <a:t>Limited failure</a:t>
              </a:r>
            </a:p>
            <a:p>
              <a:r>
                <a:rPr lang="en-GB" dirty="0">
                  <a:solidFill>
                    <a:schemeClr val="accent2"/>
                  </a:solidFill>
                  <a:cs typeface="Arial" panose="020B0604020202020204" pitchFamily="34" charset="0"/>
                </a:rPr>
                <a:t>Familiar technology</a:t>
              </a:r>
            </a:p>
          </p:txBody>
        </p:sp>
        <p:sp>
          <p:nvSpPr>
            <p:cNvPr id="89" name="Text Placeholder 33">
              <a:extLst>
                <a:ext uri="{FF2B5EF4-FFF2-40B4-BE49-F238E27FC236}">
                  <a16:creationId xmlns:a16="http://schemas.microsoft.com/office/drawing/2014/main" id="{214BF374-5481-406B-B1C1-993ABBA49982}"/>
                </a:ext>
              </a:extLst>
            </p:cNvPr>
            <p:cNvSpPr txBox="1">
              <a:spLocks/>
            </p:cNvSpPr>
            <p:nvPr/>
          </p:nvSpPr>
          <p:spPr>
            <a:xfrm>
              <a:off x="4137802" y="5075119"/>
              <a:ext cx="1773732" cy="968375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100" kern="120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050" dirty="0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33D18AE6-D285-429B-B388-65091CC5EF98}"/>
              </a:ext>
            </a:extLst>
          </p:cNvPr>
          <p:cNvGrpSpPr/>
          <p:nvPr/>
        </p:nvGrpSpPr>
        <p:grpSpPr>
          <a:xfrm>
            <a:off x="6332362" y="4702057"/>
            <a:ext cx="1891718" cy="1341437"/>
            <a:chOff x="6332362" y="4702057"/>
            <a:chExt cx="1891718" cy="1341437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6E7D8357-F1BF-4D90-8226-8D2BBE8285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51773" y="4702057"/>
              <a:ext cx="1872307" cy="5539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GB" dirty="0">
                  <a:solidFill>
                    <a:schemeClr val="accent4"/>
                  </a:solidFill>
                </a:rPr>
                <a:t>Easily expandable</a:t>
              </a:r>
            </a:p>
            <a:p>
              <a:r>
                <a:rPr lang="en-GB" dirty="0">
                  <a:solidFill>
                    <a:schemeClr val="accent4"/>
                  </a:solidFill>
                </a:rPr>
                <a:t>Cost effective</a:t>
              </a:r>
            </a:p>
          </p:txBody>
        </p:sp>
        <p:sp>
          <p:nvSpPr>
            <p:cNvPr id="90" name="Text Placeholder 33">
              <a:extLst>
                <a:ext uri="{FF2B5EF4-FFF2-40B4-BE49-F238E27FC236}">
                  <a16:creationId xmlns:a16="http://schemas.microsoft.com/office/drawing/2014/main" id="{C35F608B-D89E-470D-8447-2F8FEB1631D9}"/>
                </a:ext>
              </a:extLst>
            </p:cNvPr>
            <p:cNvSpPr txBox="1">
              <a:spLocks/>
            </p:cNvSpPr>
            <p:nvPr/>
          </p:nvSpPr>
          <p:spPr>
            <a:xfrm>
              <a:off x="6332362" y="5075119"/>
              <a:ext cx="1773732" cy="968375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100" kern="120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050" dirty="0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31E44DA8-30F9-42C1-A947-C2197B794A21}"/>
              </a:ext>
            </a:extLst>
          </p:cNvPr>
          <p:cNvGrpSpPr/>
          <p:nvPr/>
        </p:nvGrpSpPr>
        <p:grpSpPr>
          <a:xfrm>
            <a:off x="8526922" y="4730155"/>
            <a:ext cx="1938689" cy="1313339"/>
            <a:chOff x="8526922" y="4730155"/>
            <a:chExt cx="1938689" cy="1313339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44EA76DD-EA65-40E9-8586-75E6586092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70248" y="4730155"/>
              <a:ext cx="1795363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GB" dirty="0">
                  <a:solidFill>
                    <a:schemeClr val="accent4"/>
                  </a:solidFill>
                </a:rPr>
                <a:t>High data speeds</a:t>
              </a:r>
            </a:p>
          </p:txBody>
        </p:sp>
        <p:sp>
          <p:nvSpPr>
            <p:cNvPr id="91" name="Text Placeholder 33">
              <a:extLst>
                <a:ext uri="{FF2B5EF4-FFF2-40B4-BE49-F238E27FC236}">
                  <a16:creationId xmlns:a16="http://schemas.microsoft.com/office/drawing/2014/main" id="{298EE96C-D01D-4224-9CDF-E33952392E82}"/>
                </a:ext>
              </a:extLst>
            </p:cNvPr>
            <p:cNvSpPr txBox="1">
              <a:spLocks/>
            </p:cNvSpPr>
            <p:nvPr/>
          </p:nvSpPr>
          <p:spPr>
            <a:xfrm>
              <a:off x="8526922" y="5075119"/>
              <a:ext cx="1773732" cy="968375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100" kern="120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050" dirty="0"/>
            </a:p>
          </p:txBody>
        </p:sp>
      </p:grpSp>
      <p:sp>
        <p:nvSpPr>
          <p:cNvPr id="92" name="Text Placeholder 36">
            <a:extLst>
              <a:ext uri="{FF2B5EF4-FFF2-40B4-BE49-F238E27FC236}">
                <a16:creationId xmlns:a16="http://schemas.microsoft.com/office/drawing/2014/main" id="{F23CECD6-D78A-4B9A-ABFE-6B7F131B04A6}"/>
              </a:ext>
            </a:extLst>
          </p:cNvPr>
          <p:cNvSpPr txBox="1">
            <a:spLocks/>
          </p:cNvSpPr>
          <p:nvPr/>
        </p:nvSpPr>
        <p:spPr>
          <a:xfrm>
            <a:off x="442240" y="669048"/>
            <a:ext cx="5469294" cy="54133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0" lang="en-US" sz="2400" b="1" i="0" u="none" strike="noStrike" kern="1200" cap="none" normalizeH="0" baseline="0" dirty="0" smtClean="0">
                <a:ln>
                  <a:noFill/>
                </a:ln>
                <a:solidFill>
                  <a:schemeClr val="accent2"/>
                </a:solidFill>
                <a:effectLst/>
                <a:latin typeface="Open Sans" panose="020B06060305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0" lang="en-US" sz="2400" b="1" i="0" u="none" strike="noStrike" kern="1200" cap="none" normalizeH="0" baseline="0" dirty="0" smtClean="0">
                <a:ln>
                  <a:noFill/>
                </a:ln>
                <a:solidFill>
                  <a:srgbClr val="FE2635"/>
                </a:solidFill>
                <a:effectLst/>
                <a:latin typeface="Open Sans" panose="020B0606030504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0" lang="en-US" sz="2400" b="1" i="0" u="none" strike="noStrike" kern="1200" cap="none" normalizeH="0" baseline="0" dirty="0" smtClean="0">
                <a:ln>
                  <a:noFill/>
                </a:ln>
                <a:solidFill>
                  <a:srgbClr val="FE2635"/>
                </a:solidFill>
                <a:effectLst/>
                <a:latin typeface="Open Sans" panose="020B0606030504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0" lang="en-US" sz="2400" b="1" i="0" u="none" strike="noStrike" kern="1200" cap="none" normalizeH="0" baseline="0" dirty="0" smtClean="0">
                <a:ln>
                  <a:noFill/>
                </a:ln>
                <a:solidFill>
                  <a:srgbClr val="FE2635"/>
                </a:solidFill>
                <a:effectLst/>
                <a:latin typeface="Open Sans" panose="020B0606030504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0" lang="ru-RU" sz="2400" b="1" i="0" u="none" strike="noStrike" kern="1200" cap="none" normalizeH="0" baseline="0" dirty="0">
                <a:ln>
                  <a:noFill/>
                </a:ln>
                <a:solidFill>
                  <a:srgbClr val="FE2635"/>
                </a:solidFill>
                <a:effectLst/>
                <a:latin typeface="Open Sans" panose="020B0606030504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ADVANTAGE OF STAR TOPOLOGY:</a:t>
            </a:r>
          </a:p>
        </p:txBody>
      </p:sp>
    </p:spTree>
    <p:extLst>
      <p:ext uri="{BB962C8B-B14F-4D97-AF65-F5344CB8AC3E}">
        <p14:creationId xmlns:p14="http://schemas.microsoft.com/office/powerpoint/2010/main" val="240300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 p14:presetBounceEnd="67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7000">
                                          <p:cBhvr additive="base">
                                            <p:cTn id="7" dur="1000" fill="hold"/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7000">
                                          <p:cBhvr additive="base">
                                            <p:cTn id="8" dur="1000" fill="hold"/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nodeType="withEffect" p14:presetBounceEnd="67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7000">
                                          <p:cBhvr additive="base">
                                            <p:cTn id="11" dur="10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7000">
                                          <p:cBhvr additive="base">
                                            <p:cTn id="12" dur="10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nodeType="withEffect" p14:presetBounceEnd="67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7000">
                                          <p:cBhvr additive="base">
                                            <p:cTn id="15" dur="10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7000">
                                          <p:cBhvr additive="base">
                                            <p:cTn id="16" dur="10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8" fill="hold" nodeType="withEffect" p14:presetBounceEnd="67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7000">
                                          <p:cBhvr additive="base">
                                            <p:cTn id="19" dur="1000" fill="hold"/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7000">
                                          <p:cBhvr additive="base">
                                            <p:cTn id="20" dur="1000" fill="hold"/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53" presetClass="entr" presetSubtype="16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5" dur="50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" dur="50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53" presetClass="entr" presetSubtype="16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3" dur="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" dur="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5" dur="5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53" presetClass="entr" presetSubtype="16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8" dur="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0" dur="5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22" presetClass="entr" presetSubtype="1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43" dur="750"/>
                                            <p:tgtEl>
                                              <p:spTgt spid="8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4" presetID="22" presetClass="entr" presetSubtype="1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46" dur="750"/>
                                            <p:tgtEl>
                                              <p:spTgt spid="8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7" presetID="22" presetClass="entr" presetSubtype="1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49" dur="750"/>
                                            <p:tgtEl>
                                              <p:spTgt spid="8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0" presetID="22" presetClass="entr" presetSubtype="1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52" dur="750"/>
                                            <p:tgtEl>
                                              <p:spTgt spid="8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4" fill="hold" nodeType="withEffect" p14:presetBounceEnd="67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7000">
                                          <p:cBhvr additive="base">
                                            <p:cTn id="55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7000">
                                          <p:cBhvr additive="base">
                                            <p:cTn id="56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" presetClass="entr" presetSubtype="4" fill="hold" nodeType="withEffect" p14:presetBounceEnd="67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7000">
                                          <p:cBhvr additive="base">
                                            <p:cTn id="59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7000">
                                          <p:cBhvr additive="base">
                                            <p:cTn id="60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1" presetID="2" presetClass="entr" presetSubtype="4" fill="hold" nodeType="withEffect" p14:presetBounceEnd="67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7000">
                                          <p:cBhvr additive="base">
                                            <p:cTn id="63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7000">
                                          <p:cBhvr additive="base">
                                            <p:cTn id="64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4" fill="hold" nodeType="withEffect" p14:presetBounceEnd="67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7000">
                                          <p:cBhvr additive="base">
                                            <p:cTn id="67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7000">
                                          <p:cBhvr additive="base">
                                            <p:cTn id="68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8" fill="hold" grpId="0" nodeType="withEffect" p14:presetBounceEnd="67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7000">
                                          <p:cBhvr additive="base">
                                            <p:cTn id="71" dur="10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7000">
                                          <p:cBhvr additive="base">
                                            <p:cTn id="72" dur="10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2" grpId="0"/>
          <p:bldP spid="53" grpId="0"/>
          <p:bldP spid="54" grpId="0"/>
          <p:bldP spid="55" grpId="0"/>
          <p:bldP spid="92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8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53" presetClass="entr" presetSubtype="16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5" dur="50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" dur="50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53" presetClass="entr" presetSubtype="16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3" dur="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" dur="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5" dur="5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53" presetClass="entr" presetSubtype="16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8" dur="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0" dur="5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22" presetClass="entr" presetSubtype="1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43" dur="750"/>
                                            <p:tgtEl>
                                              <p:spTgt spid="8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4" presetID="22" presetClass="entr" presetSubtype="1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46" dur="750"/>
                                            <p:tgtEl>
                                              <p:spTgt spid="8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7" presetID="22" presetClass="entr" presetSubtype="1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49" dur="750"/>
                                            <p:tgtEl>
                                              <p:spTgt spid="8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0" presetID="22" presetClass="entr" presetSubtype="1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52" dur="750"/>
                                            <p:tgtEl>
                                              <p:spTgt spid="8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4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5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6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" presetClass="entr" presetSubtype="4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9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0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1" presetID="2" presetClass="entr" presetSubtype="4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3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4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4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7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8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1" dur="10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2" dur="10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2" grpId="0"/>
          <p:bldP spid="53" grpId="0"/>
          <p:bldP spid="54" grpId="0"/>
          <p:bldP spid="55" grpId="0"/>
          <p:bldP spid="92" grpId="0"/>
        </p:bldLst>
      </p:timing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CC769FAB-A499-4FB9-BEB6-F271C59B7CB6}"/>
              </a:ext>
            </a:extLst>
          </p:cNvPr>
          <p:cNvGrpSpPr/>
          <p:nvPr/>
        </p:nvGrpSpPr>
        <p:grpSpPr>
          <a:xfrm>
            <a:off x="4297363" y="3127376"/>
            <a:ext cx="1601788" cy="1617663"/>
            <a:chOff x="4297363" y="3127376"/>
            <a:chExt cx="1601788" cy="1617663"/>
          </a:xfrm>
        </p:grpSpPr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00309EE0-0C58-4482-AFEF-54CE9AF2F71C}"/>
                </a:ext>
              </a:extLst>
            </p:cNvPr>
            <p:cNvSpPr>
              <a:spLocks/>
            </p:cNvSpPr>
            <p:nvPr/>
          </p:nvSpPr>
          <p:spPr bwMode="auto">
            <a:xfrm>
              <a:off x="4297363" y="3127376"/>
              <a:ext cx="1601788" cy="1617663"/>
            </a:xfrm>
            <a:custGeom>
              <a:avLst/>
              <a:gdLst>
                <a:gd name="T0" fmla="*/ 223 w 425"/>
                <a:gd name="T1" fmla="*/ 81 h 429"/>
                <a:gd name="T2" fmla="*/ 236 w 425"/>
                <a:gd name="T3" fmla="*/ 0 h 429"/>
                <a:gd name="T4" fmla="*/ 236 w 425"/>
                <a:gd name="T5" fmla="*/ 0 h 429"/>
                <a:gd name="T6" fmla="*/ 0 w 425"/>
                <a:gd name="T7" fmla="*/ 209 h 429"/>
                <a:gd name="T8" fmla="*/ 138 w 425"/>
                <a:gd name="T9" fmla="*/ 371 h 429"/>
                <a:gd name="T10" fmla="*/ 128 w 425"/>
                <a:gd name="T11" fmla="*/ 429 h 429"/>
                <a:gd name="T12" fmla="*/ 425 w 425"/>
                <a:gd name="T13" fmla="*/ 329 h 429"/>
                <a:gd name="T14" fmla="*/ 223 w 425"/>
                <a:gd name="T15" fmla="*/ 81 h 4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25" h="429">
                  <a:moveTo>
                    <a:pt x="223" y="81"/>
                  </a:moveTo>
                  <a:cubicBezTo>
                    <a:pt x="223" y="53"/>
                    <a:pt x="227" y="26"/>
                    <a:pt x="236" y="0"/>
                  </a:cubicBezTo>
                  <a:cubicBezTo>
                    <a:pt x="236" y="0"/>
                    <a:pt x="236" y="0"/>
                    <a:pt x="236" y="0"/>
                  </a:cubicBezTo>
                  <a:cubicBezTo>
                    <a:pt x="175" y="181"/>
                    <a:pt x="114" y="207"/>
                    <a:pt x="0" y="209"/>
                  </a:cubicBezTo>
                  <a:cubicBezTo>
                    <a:pt x="78" y="221"/>
                    <a:pt x="138" y="289"/>
                    <a:pt x="138" y="371"/>
                  </a:cubicBezTo>
                  <a:cubicBezTo>
                    <a:pt x="138" y="392"/>
                    <a:pt x="135" y="411"/>
                    <a:pt x="128" y="429"/>
                  </a:cubicBezTo>
                  <a:cubicBezTo>
                    <a:pt x="186" y="332"/>
                    <a:pt x="239" y="292"/>
                    <a:pt x="425" y="329"/>
                  </a:cubicBezTo>
                  <a:cubicBezTo>
                    <a:pt x="309" y="305"/>
                    <a:pt x="223" y="203"/>
                    <a:pt x="223" y="8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C1E1AC7D-7C19-44D3-B4B3-236B7A323F51}"/>
                </a:ext>
              </a:extLst>
            </p:cNvPr>
            <p:cNvSpPr>
              <a:spLocks/>
            </p:cNvSpPr>
            <p:nvPr/>
          </p:nvSpPr>
          <p:spPr bwMode="auto">
            <a:xfrm>
              <a:off x="4297363" y="3127376"/>
              <a:ext cx="968375" cy="1089025"/>
            </a:xfrm>
            <a:custGeom>
              <a:avLst/>
              <a:gdLst>
                <a:gd name="T0" fmla="*/ 116 w 257"/>
                <a:gd name="T1" fmla="*/ 289 h 289"/>
                <a:gd name="T2" fmla="*/ 257 w 257"/>
                <a:gd name="T3" fmla="*/ 208 h 289"/>
                <a:gd name="T4" fmla="*/ 223 w 257"/>
                <a:gd name="T5" fmla="*/ 81 h 289"/>
                <a:gd name="T6" fmla="*/ 236 w 257"/>
                <a:gd name="T7" fmla="*/ 0 h 289"/>
                <a:gd name="T8" fmla="*/ 236 w 257"/>
                <a:gd name="T9" fmla="*/ 0 h 289"/>
                <a:gd name="T10" fmla="*/ 0 w 257"/>
                <a:gd name="T11" fmla="*/ 209 h 289"/>
                <a:gd name="T12" fmla="*/ 116 w 257"/>
                <a:gd name="T13" fmla="*/ 289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7" h="289">
                  <a:moveTo>
                    <a:pt x="116" y="289"/>
                  </a:moveTo>
                  <a:cubicBezTo>
                    <a:pt x="257" y="208"/>
                    <a:pt x="257" y="208"/>
                    <a:pt x="257" y="208"/>
                  </a:cubicBezTo>
                  <a:cubicBezTo>
                    <a:pt x="235" y="171"/>
                    <a:pt x="223" y="127"/>
                    <a:pt x="223" y="81"/>
                  </a:cubicBezTo>
                  <a:cubicBezTo>
                    <a:pt x="223" y="53"/>
                    <a:pt x="227" y="26"/>
                    <a:pt x="236" y="0"/>
                  </a:cubicBezTo>
                  <a:cubicBezTo>
                    <a:pt x="236" y="0"/>
                    <a:pt x="236" y="0"/>
                    <a:pt x="236" y="0"/>
                  </a:cubicBezTo>
                  <a:cubicBezTo>
                    <a:pt x="175" y="181"/>
                    <a:pt x="114" y="207"/>
                    <a:pt x="0" y="209"/>
                  </a:cubicBezTo>
                  <a:cubicBezTo>
                    <a:pt x="50" y="217"/>
                    <a:pt x="92" y="247"/>
                    <a:pt x="116" y="289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7DF86EAA-A864-4E02-A125-0546399CEBDE}"/>
              </a:ext>
            </a:extLst>
          </p:cNvPr>
          <p:cNvGrpSpPr/>
          <p:nvPr/>
        </p:nvGrpSpPr>
        <p:grpSpPr>
          <a:xfrm>
            <a:off x="6288088" y="3127376"/>
            <a:ext cx="1603375" cy="1617663"/>
            <a:chOff x="6288088" y="3127376"/>
            <a:chExt cx="1603375" cy="1617663"/>
          </a:xfrm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39D88157-9C9B-443B-BC78-17A5F4D0231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88088" y="3127376"/>
              <a:ext cx="1603375" cy="1617663"/>
            </a:xfrm>
            <a:custGeom>
              <a:avLst/>
              <a:gdLst>
                <a:gd name="T0" fmla="*/ 287 w 425"/>
                <a:gd name="T1" fmla="*/ 371 h 429"/>
                <a:gd name="T2" fmla="*/ 425 w 425"/>
                <a:gd name="T3" fmla="*/ 209 h 429"/>
                <a:gd name="T4" fmla="*/ 189 w 425"/>
                <a:gd name="T5" fmla="*/ 0 h 429"/>
                <a:gd name="T6" fmla="*/ 189 w 425"/>
                <a:gd name="T7" fmla="*/ 0 h 429"/>
                <a:gd name="T8" fmla="*/ 202 w 425"/>
                <a:gd name="T9" fmla="*/ 81 h 429"/>
                <a:gd name="T10" fmla="*/ 0 w 425"/>
                <a:gd name="T11" fmla="*/ 329 h 429"/>
                <a:gd name="T12" fmla="*/ 297 w 425"/>
                <a:gd name="T13" fmla="*/ 429 h 429"/>
                <a:gd name="T14" fmla="*/ 287 w 425"/>
                <a:gd name="T15" fmla="*/ 371 h 4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25" h="429">
                  <a:moveTo>
                    <a:pt x="287" y="371"/>
                  </a:moveTo>
                  <a:cubicBezTo>
                    <a:pt x="287" y="289"/>
                    <a:pt x="346" y="221"/>
                    <a:pt x="425" y="209"/>
                  </a:cubicBezTo>
                  <a:cubicBezTo>
                    <a:pt x="311" y="207"/>
                    <a:pt x="249" y="181"/>
                    <a:pt x="189" y="0"/>
                  </a:cubicBezTo>
                  <a:cubicBezTo>
                    <a:pt x="189" y="0"/>
                    <a:pt x="189" y="0"/>
                    <a:pt x="189" y="0"/>
                  </a:cubicBezTo>
                  <a:cubicBezTo>
                    <a:pt x="197" y="26"/>
                    <a:pt x="202" y="53"/>
                    <a:pt x="202" y="81"/>
                  </a:cubicBezTo>
                  <a:cubicBezTo>
                    <a:pt x="202" y="203"/>
                    <a:pt x="115" y="306"/>
                    <a:pt x="0" y="329"/>
                  </a:cubicBezTo>
                  <a:cubicBezTo>
                    <a:pt x="185" y="292"/>
                    <a:pt x="239" y="332"/>
                    <a:pt x="297" y="429"/>
                  </a:cubicBezTo>
                  <a:cubicBezTo>
                    <a:pt x="290" y="411"/>
                    <a:pt x="287" y="392"/>
                    <a:pt x="287" y="3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5D65F503-6ACC-4D1C-8C21-203DD0B16BE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88088" y="3911601"/>
              <a:ext cx="1165225" cy="833438"/>
            </a:xfrm>
            <a:custGeom>
              <a:avLst/>
              <a:gdLst>
                <a:gd name="T0" fmla="*/ 287 w 309"/>
                <a:gd name="T1" fmla="*/ 163 h 221"/>
                <a:gd name="T2" fmla="*/ 309 w 309"/>
                <a:gd name="T3" fmla="*/ 81 h 221"/>
                <a:gd name="T4" fmla="*/ 168 w 309"/>
                <a:gd name="T5" fmla="*/ 0 h 221"/>
                <a:gd name="T6" fmla="*/ 0 w 309"/>
                <a:gd name="T7" fmla="*/ 121 h 221"/>
                <a:gd name="T8" fmla="*/ 297 w 309"/>
                <a:gd name="T9" fmla="*/ 221 h 221"/>
                <a:gd name="T10" fmla="*/ 287 w 309"/>
                <a:gd name="T11" fmla="*/ 163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9" h="221">
                  <a:moveTo>
                    <a:pt x="287" y="163"/>
                  </a:moveTo>
                  <a:cubicBezTo>
                    <a:pt x="287" y="133"/>
                    <a:pt x="295" y="105"/>
                    <a:pt x="309" y="81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132" y="61"/>
                    <a:pt x="72" y="107"/>
                    <a:pt x="0" y="121"/>
                  </a:cubicBezTo>
                  <a:cubicBezTo>
                    <a:pt x="185" y="84"/>
                    <a:pt x="239" y="124"/>
                    <a:pt x="297" y="221"/>
                  </a:cubicBezTo>
                  <a:cubicBezTo>
                    <a:pt x="290" y="203"/>
                    <a:pt x="287" y="184"/>
                    <a:pt x="287" y="163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35969527-D67E-4D2E-8546-A384F9EA2E57}"/>
              </a:ext>
            </a:extLst>
          </p:cNvPr>
          <p:cNvGrpSpPr/>
          <p:nvPr/>
        </p:nvGrpSpPr>
        <p:grpSpPr>
          <a:xfrm>
            <a:off x="6288088" y="2120901"/>
            <a:ext cx="1603375" cy="1617663"/>
            <a:chOff x="6288088" y="2120901"/>
            <a:chExt cx="1603375" cy="1617663"/>
          </a:xfrm>
        </p:grpSpPr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5E7D5A62-B35D-4950-A1D4-378F39DA68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88088" y="2120901"/>
              <a:ext cx="1603375" cy="1617663"/>
            </a:xfrm>
            <a:custGeom>
              <a:avLst/>
              <a:gdLst>
                <a:gd name="T0" fmla="*/ 287 w 425"/>
                <a:gd name="T1" fmla="*/ 58 h 429"/>
                <a:gd name="T2" fmla="*/ 297 w 425"/>
                <a:gd name="T3" fmla="*/ 0 h 429"/>
                <a:gd name="T4" fmla="*/ 0 w 425"/>
                <a:gd name="T5" fmla="*/ 100 h 429"/>
                <a:gd name="T6" fmla="*/ 202 w 425"/>
                <a:gd name="T7" fmla="*/ 348 h 429"/>
                <a:gd name="T8" fmla="*/ 189 w 425"/>
                <a:gd name="T9" fmla="*/ 429 h 429"/>
                <a:gd name="T10" fmla="*/ 189 w 425"/>
                <a:gd name="T11" fmla="*/ 429 h 429"/>
                <a:gd name="T12" fmla="*/ 425 w 425"/>
                <a:gd name="T13" fmla="*/ 220 h 429"/>
                <a:gd name="T14" fmla="*/ 287 w 425"/>
                <a:gd name="T15" fmla="*/ 58 h 4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25" h="429">
                  <a:moveTo>
                    <a:pt x="287" y="58"/>
                  </a:moveTo>
                  <a:cubicBezTo>
                    <a:pt x="287" y="37"/>
                    <a:pt x="290" y="18"/>
                    <a:pt x="297" y="0"/>
                  </a:cubicBezTo>
                  <a:cubicBezTo>
                    <a:pt x="239" y="97"/>
                    <a:pt x="185" y="137"/>
                    <a:pt x="0" y="100"/>
                  </a:cubicBezTo>
                  <a:cubicBezTo>
                    <a:pt x="115" y="124"/>
                    <a:pt x="202" y="226"/>
                    <a:pt x="202" y="348"/>
                  </a:cubicBezTo>
                  <a:cubicBezTo>
                    <a:pt x="202" y="376"/>
                    <a:pt x="197" y="403"/>
                    <a:pt x="189" y="429"/>
                  </a:cubicBezTo>
                  <a:cubicBezTo>
                    <a:pt x="189" y="429"/>
                    <a:pt x="189" y="429"/>
                    <a:pt x="189" y="429"/>
                  </a:cubicBezTo>
                  <a:cubicBezTo>
                    <a:pt x="249" y="248"/>
                    <a:pt x="311" y="222"/>
                    <a:pt x="425" y="220"/>
                  </a:cubicBezTo>
                  <a:cubicBezTo>
                    <a:pt x="346" y="208"/>
                    <a:pt x="287" y="140"/>
                    <a:pt x="287" y="5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7F21C662-0BC2-4852-BD03-8D6AD2458693}"/>
                </a:ext>
              </a:extLst>
            </p:cNvPr>
            <p:cNvSpPr>
              <a:spLocks/>
            </p:cNvSpPr>
            <p:nvPr/>
          </p:nvSpPr>
          <p:spPr bwMode="auto">
            <a:xfrm>
              <a:off x="6921500" y="2647951"/>
              <a:ext cx="969963" cy="1090613"/>
            </a:xfrm>
            <a:custGeom>
              <a:avLst/>
              <a:gdLst>
                <a:gd name="T0" fmla="*/ 141 w 257"/>
                <a:gd name="T1" fmla="*/ 0 h 289"/>
                <a:gd name="T2" fmla="*/ 0 w 257"/>
                <a:gd name="T3" fmla="*/ 81 h 289"/>
                <a:gd name="T4" fmla="*/ 34 w 257"/>
                <a:gd name="T5" fmla="*/ 208 h 289"/>
                <a:gd name="T6" fmla="*/ 21 w 257"/>
                <a:gd name="T7" fmla="*/ 289 h 289"/>
                <a:gd name="T8" fmla="*/ 21 w 257"/>
                <a:gd name="T9" fmla="*/ 289 h 289"/>
                <a:gd name="T10" fmla="*/ 257 w 257"/>
                <a:gd name="T11" fmla="*/ 80 h 289"/>
                <a:gd name="T12" fmla="*/ 141 w 257"/>
                <a:gd name="T13" fmla="*/ 0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7" h="289">
                  <a:moveTo>
                    <a:pt x="141" y="0"/>
                  </a:moveTo>
                  <a:cubicBezTo>
                    <a:pt x="0" y="81"/>
                    <a:pt x="0" y="81"/>
                    <a:pt x="0" y="81"/>
                  </a:cubicBezTo>
                  <a:cubicBezTo>
                    <a:pt x="22" y="119"/>
                    <a:pt x="34" y="162"/>
                    <a:pt x="34" y="208"/>
                  </a:cubicBezTo>
                  <a:cubicBezTo>
                    <a:pt x="34" y="236"/>
                    <a:pt x="29" y="263"/>
                    <a:pt x="21" y="289"/>
                  </a:cubicBezTo>
                  <a:cubicBezTo>
                    <a:pt x="21" y="289"/>
                    <a:pt x="21" y="289"/>
                    <a:pt x="21" y="289"/>
                  </a:cubicBezTo>
                  <a:cubicBezTo>
                    <a:pt x="81" y="108"/>
                    <a:pt x="143" y="82"/>
                    <a:pt x="257" y="80"/>
                  </a:cubicBezTo>
                  <a:cubicBezTo>
                    <a:pt x="207" y="72"/>
                    <a:pt x="165" y="42"/>
                    <a:pt x="141" y="0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C3A39715-B35E-4040-85E5-C7A99E39CC6E}"/>
              </a:ext>
            </a:extLst>
          </p:cNvPr>
          <p:cNvGrpSpPr/>
          <p:nvPr/>
        </p:nvGrpSpPr>
        <p:grpSpPr>
          <a:xfrm>
            <a:off x="5375275" y="1638301"/>
            <a:ext cx="1436688" cy="1160463"/>
            <a:chOff x="5375275" y="1638301"/>
            <a:chExt cx="1436688" cy="1160463"/>
          </a:xfrm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54B2A87F-75BF-4DBA-B0B7-19004E09BC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75275" y="1638301"/>
              <a:ext cx="1436688" cy="1160463"/>
            </a:xfrm>
            <a:custGeom>
              <a:avLst/>
              <a:gdLst>
                <a:gd name="T0" fmla="*/ 318 w 381"/>
                <a:gd name="T1" fmla="*/ 0 h 308"/>
                <a:gd name="T2" fmla="*/ 190 w 381"/>
                <a:gd name="T3" fmla="*/ 60 h 308"/>
                <a:gd name="T4" fmla="*/ 63 w 381"/>
                <a:gd name="T5" fmla="*/ 0 h 308"/>
                <a:gd name="T6" fmla="*/ 0 w 381"/>
                <a:gd name="T7" fmla="*/ 308 h 308"/>
                <a:gd name="T8" fmla="*/ 0 w 381"/>
                <a:gd name="T9" fmla="*/ 308 h 308"/>
                <a:gd name="T10" fmla="*/ 190 w 381"/>
                <a:gd name="T11" fmla="*/ 222 h 308"/>
                <a:gd name="T12" fmla="*/ 380 w 381"/>
                <a:gd name="T13" fmla="*/ 308 h 308"/>
                <a:gd name="T14" fmla="*/ 381 w 381"/>
                <a:gd name="T15" fmla="*/ 308 h 308"/>
                <a:gd name="T16" fmla="*/ 318 w 381"/>
                <a:gd name="T17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1" h="308">
                  <a:moveTo>
                    <a:pt x="318" y="0"/>
                  </a:moveTo>
                  <a:cubicBezTo>
                    <a:pt x="288" y="37"/>
                    <a:pt x="242" y="60"/>
                    <a:pt x="190" y="60"/>
                  </a:cubicBezTo>
                  <a:cubicBezTo>
                    <a:pt x="139" y="60"/>
                    <a:pt x="93" y="37"/>
                    <a:pt x="63" y="0"/>
                  </a:cubicBezTo>
                  <a:cubicBezTo>
                    <a:pt x="119" y="99"/>
                    <a:pt x="126" y="166"/>
                    <a:pt x="0" y="308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47" y="256"/>
                    <a:pt x="115" y="222"/>
                    <a:pt x="190" y="222"/>
                  </a:cubicBezTo>
                  <a:cubicBezTo>
                    <a:pt x="266" y="222"/>
                    <a:pt x="334" y="256"/>
                    <a:pt x="380" y="308"/>
                  </a:cubicBezTo>
                  <a:cubicBezTo>
                    <a:pt x="381" y="308"/>
                    <a:pt x="381" y="308"/>
                    <a:pt x="381" y="308"/>
                  </a:cubicBezTo>
                  <a:cubicBezTo>
                    <a:pt x="255" y="166"/>
                    <a:pt x="262" y="99"/>
                    <a:pt x="31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C53A0778-52C9-4AE9-897D-0DB32A09C13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92825" y="1638301"/>
              <a:ext cx="719138" cy="1160463"/>
            </a:xfrm>
            <a:custGeom>
              <a:avLst/>
              <a:gdLst>
                <a:gd name="T0" fmla="*/ 128 w 191"/>
                <a:gd name="T1" fmla="*/ 0 h 308"/>
                <a:gd name="T2" fmla="*/ 0 w 191"/>
                <a:gd name="T3" fmla="*/ 60 h 308"/>
                <a:gd name="T4" fmla="*/ 0 w 191"/>
                <a:gd name="T5" fmla="*/ 222 h 308"/>
                <a:gd name="T6" fmla="*/ 190 w 191"/>
                <a:gd name="T7" fmla="*/ 308 h 308"/>
                <a:gd name="T8" fmla="*/ 191 w 191"/>
                <a:gd name="T9" fmla="*/ 308 h 308"/>
                <a:gd name="T10" fmla="*/ 128 w 191"/>
                <a:gd name="T11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1" h="308">
                  <a:moveTo>
                    <a:pt x="128" y="0"/>
                  </a:moveTo>
                  <a:cubicBezTo>
                    <a:pt x="98" y="37"/>
                    <a:pt x="52" y="60"/>
                    <a:pt x="0" y="60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76" y="222"/>
                    <a:pt x="144" y="256"/>
                    <a:pt x="190" y="308"/>
                  </a:cubicBezTo>
                  <a:cubicBezTo>
                    <a:pt x="191" y="308"/>
                    <a:pt x="191" y="308"/>
                    <a:pt x="191" y="308"/>
                  </a:cubicBezTo>
                  <a:cubicBezTo>
                    <a:pt x="65" y="166"/>
                    <a:pt x="72" y="99"/>
                    <a:pt x="128" y="0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BC41FAD1-D145-446A-A384-E672B89573B9}"/>
              </a:ext>
            </a:extLst>
          </p:cNvPr>
          <p:cNvGrpSpPr/>
          <p:nvPr/>
        </p:nvGrpSpPr>
        <p:grpSpPr>
          <a:xfrm>
            <a:off x="4297363" y="2120901"/>
            <a:ext cx="1601788" cy="1617663"/>
            <a:chOff x="4297363" y="2120901"/>
            <a:chExt cx="1601788" cy="1617663"/>
          </a:xfrm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25F859E5-6CB6-44E2-AA9F-99AA3100A98F}"/>
                </a:ext>
              </a:extLst>
            </p:cNvPr>
            <p:cNvSpPr>
              <a:spLocks/>
            </p:cNvSpPr>
            <p:nvPr/>
          </p:nvSpPr>
          <p:spPr bwMode="auto">
            <a:xfrm>
              <a:off x="4297363" y="2120901"/>
              <a:ext cx="1601788" cy="1617663"/>
            </a:xfrm>
            <a:custGeom>
              <a:avLst/>
              <a:gdLst>
                <a:gd name="T0" fmla="*/ 425 w 425"/>
                <a:gd name="T1" fmla="*/ 100 h 429"/>
                <a:gd name="T2" fmla="*/ 128 w 425"/>
                <a:gd name="T3" fmla="*/ 0 h 429"/>
                <a:gd name="T4" fmla="*/ 138 w 425"/>
                <a:gd name="T5" fmla="*/ 58 h 429"/>
                <a:gd name="T6" fmla="*/ 0 w 425"/>
                <a:gd name="T7" fmla="*/ 220 h 429"/>
                <a:gd name="T8" fmla="*/ 236 w 425"/>
                <a:gd name="T9" fmla="*/ 429 h 429"/>
                <a:gd name="T10" fmla="*/ 236 w 425"/>
                <a:gd name="T11" fmla="*/ 429 h 429"/>
                <a:gd name="T12" fmla="*/ 223 w 425"/>
                <a:gd name="T13" fmla="*/ 348 h 429"/>
                <a:gd name="T14" fmla="*/ 425 w 425"/>
                <a:gd name="T15" fmla="*/ 100 h 4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25" h="429">
                  <a:moveTo>
                    <a:pt x="425" y="100"/>
                  </a:moveTo>
                  <a:cubicBezTo>
                    <a:pt x="239" y="137"/>
                    <a:pt x="186" y="97"/>
                    <a:pt x="128" y="0"/>
                  </a:cubicBezTo>
                  <a:cubicBezTo>
                    <a:pt x="135" y="18"/>
                    <a:pt x="138" y="37"/>
                    <a:pt x="138" y="58"/>
                  </a:cubicBezTo>
                  <a:cubicBezTo>
                    <a:pt x="138" y="140"/>
                    <a:pt x="78" y="208"/>
                    <a:pt x="0" y="220"/>
                  </a:cubicBezTo>
                  <a:cubicBezTo>
                    <a:pt x="114" y="222"/>
                    <a:pt x="175" y="248"/>
                    <a:pt x="236" y="429"/>
                  </a:cubicBezTo>
                  <a:cubicBezTo>
                    <a:pt x="236" y="429"/>
                    <a:pt x="236" y="429"/>
                    <a:pt x="236" y="429"/>
                  </a:cubicBezTo>
                  <a:cubicBezTo>
                    <a:pt x="227" y="403"/>
                    <a:pt x="223" y="376"/>
                    <a:pt x="223" y="348"/>
                  </a:cubicBezTo>
                  <a:cubicBezTo>
                    <a:pt x="223" y="226"/>
                    <a:pt x="309" y="124"/>
                    <a:pt x="425" y="1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78A569BE-9D90-4FF6-A591-8F557605C05D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3925" y="2120901"/>
              <a:ext cx="1165225" cy="833438"/>
            </a:xfrm>
            <a:custGeom>
              <a:avLst/>
              <a:gdLst>
                <a:gd name="T0" fmla="*/ 12 w 309"/>
                <a:gd name="T1" fmla="*/ 0 h 221"/>
                <a:gd name="T2" fmla="*/ 22 w 309"/>
                <a:gd name="T3" fmla="*/ 58 h 221"/>
                <a:gd name="T4" fmla="*/ 0 w 309"/>
                <a:gd name="T5" fmla="*/ 140 h 221"/>
                <a:gd name="T6" fmla="*/ 141 w 309"/>
                <a:gd name="T7" fmla="*/ 221 h 221"/>
                <a:gd name="T8" fmla="*/ 309 w 309"/>
                <a:gd name="T9" fmla="*/ 100 h 221"/>
                <a:gd name="T10" fmla="*/ 12 w 309"/>
                <a:gd name="T11" fmla="*/ 0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9" h="221">
                  <a:moveTo>
                    <a:pt x="12" y="0"/>
                  </a:moveTo>
                  <a:cubicBezTo>
                    <a:pt x="19" y="18"/>
                    <a:pt x="22" y="37"/>
                    <a:pt x="22" y="58"/>
                  </a:cubicBezTo>
                  <a:cubicBezTo>
                    <a:pt x="22" y="88"/>
                    <a:pt x="14" y="116"/>
                    <a:pt x="0" y="140"/>
                  </a:cubicBezTo>
                  <a:cubicBezTo>
                    <a:pt x="141" y="221"/>
                    <a:pt x="141" y="221"/>
                    <a:pt x="141" y="221"/>
                  </a:cubicBezTo>
                  <a:cubicBezTo>
                    <a:pt x="176" y="160"/>
                    <a:pt x="237" y="115"/>
                    <a:pt x="309" y="100"/>
                  </a:cubicBezTo>
                  <a:cubicBezTo>
                    <a:pt x="123" y="137"/>
                    <a:pt x="70" y="97"/>
                    <a:pt x="12" y="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5F8BC13E-9D29-463D-B608-2590D5D23B45}"/>
              </a:ext>
            </a:extLst>
          </p:cNvPr>
          <p:cNvGrpSpPr/>
          <p:nvPr/>
        </p:nvGrpSpPr>
        <p:grpSpPr>
          <a:xfrm>
            <a:off x="3581400" y="3908426"/>
            <a:ext cx="1236663" cy="1236663"/>
            <a:chOff x="3581400" y="3908426"/>
            <a:chExt cx="1236663" cy="1236663"/>
          </a:xfrm>
          <a:effectLst>
            <a:outerShdw blurRad="139700" dist="76200" dir="2700000" algn="tl" rotWithShape="0">
              <a:prstClr val="black">
                <a:alpha val="33000"/>
              </a:prstClr>
            </a:outerShdw>
          </a:effectLst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A3158759-6C37-4BF7-95D4-2CCC685F41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81400" y="3908426"/>
              <a:ext cx="1236663" cy="123666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9AFEA161-E070-4F22-B203-5A8659AF82C9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7613" y="4084638"/>
              <a:ext cx="1060450" cy="1060450"/>
            </a:xfrm>
            <a:custGeom>
              <a:avLst/>
              <a:gdLst>
                <a:gd name="T0" fmla="*/ 232 w 281"/>
                <a:gd name="T1" fmla="*/ 0 h 281"/>
                <a:gd name="T2" fmla="*/ 278 w 281"/>
                <a:gd name="T3" fmla="*/ 114 h 281"/>
                <a:gd name="T4" fmla="*/ 114 w 281"/>
                <a:gd name="T5" fmla="*/ 278 h 281"/>
                <a:gd name="T6" fmla="*/ 0 w 281"/>
                <a:gd name="T7" fmla="*/ 232 h 281"/>
                <a:gd name="T8" fmla="*/ 117 w 281"/>
                <a:gd name="T9" fmla="*/ 281 h 281"/>
                <a:gd name="T10" fmla="*/ 281 w 281"/>
                <a:gd name="T11" fmla="*/ 117 h 281"/>
                <a:gd name="T12" fmla="*/ 232 w 281"/>
                <a:gd name="T13" fmla="*/ 0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1" h="281">
                  <a:moveTo>
                    <a:pt x="232" y="0"/>
                  </a:moveTo>
                  <a:cubicBezTo>
                    <a:pt x="261" y="29"/>
                    <a:pt x="278" y="70"/>
                    <a:pt x="278" y="114"/>
                  </a:cubicBezTo>
                  <a:cubicBezTo>
                    <a:pt x="278" y="205"/>
                    <a:pt x="205" y="278"/>
                    <a:pt x="114" y="278"/>
                  </a:cubicBezTo>
                  <a:cubicBezTo>
                    <a:pt x="70" y="278"/>
                    <a:pt x="29" y="261"/>
                    <a:pt x="0" y="232"/>
                  </a:cubicBezTo>
                  <a:cubicBezTo>
                    <a:pt x="29" y="262"/>
                    <a:pt x="71" y="281"/>
                    <a:pt x="117" y="281"/>
                  </a:cubicBezTo>
                  <a:cubicBezTo>
                    <a:pt x="208" y="281"/>
                    <a:pt x="281" y="208"/>
                    <a:pt x="281" y="117"/>
                  </a:cubicBezTo>
                  <a:cubicBezTo>
                    <a:pt x="281" y="71"/>
                    <a:pt x="262" y="29"/>
                    <a:pt x="232" y="0"/>
                  </a:cubicBezTo>
                  <a:close/>
                </a:path>
              </a:pathLst>
            </a:custGeom>
            <a:solidFill>
              <a:schemeClr val="accent4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E22940E6-F46D-43BF-8521-B0BDF8C80D9F}"/>
                </a:ext>
              </a:extLst>
            </p:cNvPr>
            <p:cNvSpPr>
              <a:spLocks/>
            </p:cNvSpPr>
            <p:nvPr/>
          </p:nvSpPr>
          <p:spPr bwMode="auto">
            <a:xfrm>
              <a:off x="3581400" y="3908426"/>
              <a:ext cx="1062038" cy="1062038"/>
            </a:xfrm>
            <a:custGeom>
              <a:avLst/>
              <a:gdLst>
                <a:gd name="T0" fmla="*/ 4 w 282"/>
                <a:gd name="T1" fmla="*/ 168 h 282"/>
                <a:gd name="T2" fmla="*/ 168 w 282"/>
                <a:gd name="T3" fmla="*/ 4 h 282"/>
                <a:gd name="T4" fmla="*/ 282 w 282"/>
                <a:gd name="T5" fmla="*/ 50 h 282"/>
                <a:gd name="T6" fmla="*/ 164 w 282"/>
                <a:gd name="T7" fmla="*/ 0 h 282"/>
                <a:gd name="T8" fmla="*/ 0 w 282"/>
                <a:gd name="T9" fmla="*/ 164 h 282"/>
                <a:gd name="T10" fmla="*/ 50 w 282"/>
                <a:gd name="T11" fmla="*/ 282 h 282"/>
                <a:gd name="T12" fmla="*/ 4 w 282"/>
                <a:gd name="T13" fmla="*/ 168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2" h="282">
                  <a:moveTo>
                    <a:pt x="4" y="168"/>
                  </a:moveTo>
                  <a:cubicBezTo>
                    <a:pt x="4" y="77"/>
                    <a:pt x="77" y="4"/>
                    <a:pt x="168" y="4"/>
                  </a:cubicBezTo>
                  <a:cubicBezTo>
                    <a:pt x="212" y="4"/>
                    <a:pt x="252" y="21"/>
                    <a:pt x="282" y="50"/>
                  </a:cubicBezTo>
                  <a:cubicBezTo>
                    <a:pt x="252" y="19"/>
                    <a:pt x="210" y="0"/>
                    <a:pt x="164" y="0"/>
                  </a:cubicBezTo>
                  <a:cubicBezTo>
                    <a:pt x="73" y="0"/>
                    <a:pt x="0" y="73"/>
                    <a:pt x="0" y="164"/>
                  </a:cubicBezTo>
                  <a:cubicBezTo>
                    <a:pt x="0" y="210"/>
                    <a:pt x="19" y="252"/>
                    <a:pt x="50" y="282"/>
                  </a:cubicBezTo>
                  <a:cubicBezTo>
                    <a:pt x="21" y="253"/>
                    <a:pt x="4" y="212"/>
                    <a:pt x="4" y="168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AA200263-D720-4B06-AB37-4D4C9E48C1AF}"/>
              </a:ext>
            </a:extLst>
          </p:cNvPr>
          <p:cNvGrpSpPr/>
          <p:nvPr/>
        </p:nvGrpSpPr>
        <p:grpSpPr>
          <a:xfrm>
            <a:off x="7370763" y="3908426"/>
            <a:ext cx="1236663" cy="1236663"/>
            <a:chOff x="7370763" y="3908426"/>
            <a:chExt cx="1236663" cy="1236663"/>
          </a:xfrm>
          <a:effectLst>
            <a:outerShdw blurRad="139700" dist="76200" dir="2700000" algn="tl" rotWithShape="0">
              <a:prstClr val="black">
                <a:alpha val="33000"/>
              </a:prstClr>
            </a:outerShdw>
          </a:effectLst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E8BC4763-2A99-41A7-97AF-7001ED9788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70763" y="3908426"/>
              <a:ext cx="1236663" cy="12366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CAC7B3E2-8336-4E69-BE22-F7801D92C4A1}"/>
                </a:ext>
              </a:extLst>
            </p:cNvPr>
            <p:cNvSpPr>
              <a:spLocks/>
            </p:cNvSpPr>
            <p:nvPr/>
          </p:nvSpPr>
          <p:spPr bwMode="auto">
            <a:xfrm>
              <a:off x="7543800" y="4084638"/>
              <a:ext cx="1063625" cy="1060450"/>
            </a:xfrm>
            <a:custGeom>
              <a:avLst/>
              <a:gdLst>
                <a:gd name="T0" fmla="*/ 232 w 282"/>
                <a:gd name="T1" fmla="*/ 0 h 281"/>
                <a:gd name="T2" fmla="*/ 279 w 282"/>
                <a:gd name="T3" fmla="*/ 114 h 281"/>
                <a:gd name="T4" fmla="*/ 115 w 282"/>
                <a:gd name="T5" fmla="*/ 278 h 281"/>
                <a:gd name="T6" fmla="*/ 0 w 282"/>
                <a:gd name="T7" fmla="*/ 232 h 281"/>
                <a:gd name="T8" fmla="*/ 118 w 282"/>
                <a:gd name="T9" fmla="*/ 281 h 281"/>
                <a:gd name="T10" fmla="*/ 282 w 282"/>
                <a:gd name="T11" fmla="*/ 117 h 281"/>
                <a:gd name="T12" fmla="*/ 232 w 282"/>
                <a:gd name="T13" fmla="*/ 0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2" h="281">
                  <a:moveTo>
                    <a:pt x="232" y="0"/>
                  </a:moveTo>
                  <a:cubicBezTo>
                    <a:pt x="261" y="29"/>
                    <a:pt x="279" y="70"/>
                    <a:pt x="279" y="114"/>
                  </a:cubicBezTo>
                  <a:cubicBezTo>
                    <a:pt x="279" y="205"/>
                    <a:pt x="206" y="278"/>
                    <a:pt x="115" y="278"/>
                  </a:cubicBezTo>
                  <a:cubicBezTo>
                    <a:pt x="70" y="278"/>
                    <a:pt x="30" y="261"/>
                    <a:pt x="0" y="232"/>
                  </a:cubicBezTo>
                  <a:cubicBezTo>
                    <a:pt x="30" y="262"/>
                    <a:pt x="72" y="281"/>
                    <a:pt x="118" y="281"/>
                  </a:cubicBezTo>
                  <a:cubicBezTo>
                    <a:pt x="208" y="281"/>
                    <a:pt x="282" y="208"/>
                    <a:pt x="282" y="117"/>
                  </a:cubicBezTo>
                  <a:cubicBezTo>
                    <a:pt x="282" y="71"/>
                    <a:pt x="263" y="29"/>
                    <a:pt x="232" y="0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BCAB032B-50B2-49FB-9A4F-56B466753AF3}"/>
                </a:ext>
              </a:extLst>
            </p:cNvPr>
            <p:cNvSpPr>
              <a:spLocks/>
            </p:cNvSpPr>
            <p:nvPr/>
          </p:nvSpPr>
          <p:spPr bwMode="auto">
            <a:xfrm>
              <a:off x="7370763" y="3908426"/>
              <a:ext cx="1063625" cy="1062038"/>
            </a:xfrm>
            <a:custGeom>
              <a:avLst/>
              <a:gdLst>
                <a:gd name="T0" fmla="*/ 3 w 282"/>
                <a:gd name="T1" fmla="*/ 168 h 282"/>
                <a:gd name="T2" fmla="*/ 168 w 282"/>
                <a:gd name="T3" fmla="*/ 4 h 282"/>
                <a:gd name="T4" fmla="*/ 282 w 282"/>
                <a:gd name="T5" fmla="*/ 50 h 282"/>
                <a:gd name="T6" fmla="*/ 164 w 282"/>
                <a:gd name="T7" fmla="*/ 0 h 282"/>
                <a:gd name="T8" fmla="*/ 0 w 282"/>
                <a:gd name="T9" fmla="*/ 164 h 282"/>
                <a:gd name="T10" fmla="*/ 50 w 282"/>
                <a:gd name="T11" fmla="*/ 282 h 282"/>
                <a:gd name="T12" fmla="*/ 3 w 282"/>
                <a:gd name="T13" fmla="*/ 168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2" h="282">
                  <a:moveTo>
                    <a:pt x="3" y="168"/>
                  </a:moveTo>
                  <a:cubicBezTo>
                    <a:pt x="3" y="77"/>
                    <a:pt x="77" y="4"/>
                    <a:pt x="168" y="4"/>
                  </a:cubicBezTo>
                  <a:cubicBezTo>
                    <a:pt x="212" y="4"/>
                    <a:pt x="252" y="21"/>
                    <a:pt x="282" y="50"/>
                  </a:cubicBezTo>
                  <a:cubicBezTo>
                    <a:pt x="252" y="19"/>
                    <a:pt x="210" y="0"/>
                    <a:pt x="164" y="0"/>
                  </a:cubicBezTo>
                  <a:cubicBezTo>
                    <a:pt x="73" y="0"/>
                    <a:pt x="0" y="73"/>
                    <a:pt x="0" y="164"/>
                  </a:cubicBezTo>
                  <a:cubicBezTo>
                    <a:pt x="0" y="210"/>
                    <a:pt x="19" y="252"/>
                    <a:pt x="50" y="282"/>
                  </a:cubicBezTo>
                  <a:cubicBezTo>
                    <a:pt x="21" y="253"/>
                    <a:pt x="3" y="212"/>
                    <a:pt x="3" y="168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29B55BE0-FC5D-4729-82FE-B494D2511916}"/>
              </a:ext>
            </a:extLst>
          </p:cNvPr>
          <p:cNvGrpSpPr/>
          <p:nvPr/>
        </p:nvGrpSpPr>
        <p:grpSpPr>
          <a:xfrm>
            <a:off x="7370763" y="1720851"/>
            <a:ext cx="1236663" cy="1236663"/>
            <a:chOff x="7370763" y="1720851"/>
            <a:chExt cx="1236663" cy="1236663"/>
          </a:xfrm>
          <a:effectLst>
            <a:outerShdw blurRad="139700" dist="76200" dir="2700000" algn="tl" rotWithShape="0">
              <a:prstClr val="black">
                <a:alpha val="33000"/>
              </a:prstClr>
            </a:outerShdw>
          </a:effectLst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7A3CEAA6-3B85-43E0-8337-5A6F5A7009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70763" y="1720851"/>
              <a:ext cx="1236663" cy="123666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6AE33283-C508-460E-8C16-997DDBC97286}"/>
                </a:ext>
              </a:extLst>
            </p:cNvPr>
            <p:cNvSpPr>
              <a:spLocks/>
            </p:cNvSpPr>
            <p:nvPr/>
          </p:nvSpPr>
          <p:spPr bwMode="auto">
            <a:xfrm>
              <a:off x="7543800" y="1893888"/>
              <a:ext cx="1063625" cy="1063625"/>
            </a:xfrm>
            <a:custGeom>
              <a:avLst/>
              <a:gdLst>
                <a:gd name="T0" fmla="*/ 232 w 282"/>
                <a:gd name="T1" fmla="*/ 0 h 282"/>
                <a:gd name="T2" fmla="*/ 279 w 282"/>
                <a:gd name="T3" fmla="*/ 115 h 282"/>
                <a:gd name="T4" fmla="*/ 115 w 282"/>
                <a:gd name="T5" fmla="*/ 279 h 282"/>
                <a:gd name="T6" fmla="*/ 0 w 282"/>
                <a:gd name="T7" fmla="*/ 233 h 282"/>
                <a:gd name="T8" fmla="*/ 118 w 282"/>
                <a:gd name="T9" fmla="*/ 282 h 282"/>
                <a:gd name="T10" fmla="*/ 282 w 282"/>
                <a:gd name="T11" fmla="*/ 118 h 282"/>
                <a:gd name="T12" fmla="*/ 232 w 282"/>
                <a:gd name="T13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2" h="282">
                  <a:moveTo>
                    <a:pt x="232" y="0"/>
                  </a:moveTo>
                  <a:cubicBezTo>
                    <a:pt x="261" y="30"/>
                    <a:pt x="279" y="70"/>
                    <a:pt x="279" y="115"/>
                  </a:cubicBezTo>
                  <a:cubicBezTo>
                    <a:pt x="279" y="206"/>
                    <a:pt x="206" y="279"/>
                    <a:pt x="115" y="279"/>
                  </a:cubicBezTo>
                  <a:cubicBezTo>
                    <a:pt x="70" y="279"/>
                    <a:pt x="30" y="262"/>
                    <a:pt x="0" y="233"/>
                  </a:cubicBezTo>
                  <a:cubicBezTo>
                    <a:pt x="30" y="263"/>
                    <a:pt x="72" y="282"/>
                    <a:pt x="118" y="282"/>
                  </a:cubicBezTo>
                  <a:cubicBezTo>
                    <a:pt x="208" y="282"/>
                    <a:pt x="282" y="209"/>
                    <a:pt x="282" y="118"/>
                  </a:cubicBezTo>
                  <a:cubicBezTo>
                    <a:pt x="282" y="72"/>
                    <a:pt x="263" y="30"/>
                    <a:pt x="232" y="0"/>
                  </a:cubicBezTo>
                  <a:close/>
                </a:path>
              </a:pathLst>
            </a:custGeom>
            <a:solidFill>
              <a:schemeClr val="accent4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AFD2720C-77E2-401F-A5D0-3891C0336E49}"/>
                </a:ext>
              </a:extLst>
            </p:cNvPr>
            <p:cNvSpPr>
              <a:spLocks/>
            </p:cNvSpPr>
            <p:nvPr/>
          </p:nvSpPr>
          <p:spPr bwMode="auto">
            <a:xfrm>
              <a:off x="7370763" y="1720851"/>
              <a:ext cx="1063625" cy="1063625"/>
            </a:xfrm>
            <a:custGeom>
              <a:avLst/>
              <a:gdLst>
                <a:gd name="T0" fmla="*/ 3 w 282"/>
                <a:gd name="T1" fmla="*/ 168 h 282"/>
                <a:gd name="T2" fmla="*/ 168 w 282"/>
                <a:gd name="T3" fmla="*/ 4 h 282"/>
                <a:gd name="T4" fmla="*/ 282 w 282"/>
                <a:gd name="T5" fmla="*/ 50 h 282"/>
                <a:gd name="T6" fmla="*/ 164 w 282"/>
                <a:gd name="T7" fmla="*/ 0 h 282"/>
                <a:gd name="T8" fmla="*/ 0 w 282"/>
                <a:gd name="T9" fmla="*/ 164 h 282"/>
                <a:gd name="T10" fmla="*/ 50 w 282"/>
                <a:gd name="T11" fmla="*/ 282 h 282"/>
                <a:gd name="T12" fmla="*/ 3 w 282"/>
                <a:gd name="T13" fmla="*/ 168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2" h="282">
                  <a:moveTo>
                    <a:pt x="3" y="168"/>
                  </a:moveTo>
                  <a:cubicBezTo>
                    <a:pt x="3" y="77"/>
                    <a:pt x="77" y="4"/>
                    <a:pt x="168" y="4"/>
                  </a:cubicBezTo>
                  <a:cubicBezTo>
                    <a:pt x="212" y="4"/>
                    <a:pt x="252" y="21"/>
                    <a:pt x="282" y="50"/>
                  </a:cubicBezTo>
                  <a:cubicBezTo>
                    <a:pt x="252" y="19"/>
                    <a:pt x="210" y="0"/>
                    <a:pt x="164" y="0"/>
                  </a:cubicBezTo>
                  <a:cubicBezTo>
                    <a:pt x="73" y="0"/>
                    <a:pt x="0" y="73"/>
                    <a:pt x="0" y="164"/>
                  </a:cubicBezTo>
                  <a:cubicBezTo>
                    <a:pt x="0" y="210"/>
                    <a:pt x="19" y="252"/>
                    <a:pt x="50" y="282"/>
                  </a:cubicBezTo>
                  <a:cubicBezTo>
                    <a:pt x="21" y="253"/>
                    <a:pt x="3" y="212"/>
                    <a:pt x="3" y="168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C65A4A62-03B8-4AE8-BF5C-918849DA81F8}"/>
              </a:ext>
            </a:extLst>
          </p:cNvPr>
          <p:cNvGrpSpPr/>
          <p:nvPr/>
        </p:nvGrpSpPr>
        <p:grpSpPr>
          <a:xfrm>
            <a:off x="5473700" y="627063"/>
            <a:ext cx="1239838" cy="1236663"/>
            <a:chOff x="5473700" y="627063"/>
            <a:chExt cx="1239838" cy="1236663"/>
          </a:xfrm>
          <a:effectLst>
            <a:outerShdw blurRad="139700" dist="76200" dir="2700000" algn="tl" rotWithShape="0">
              <a:prstClr val="black">
                <a:alpha val="33000"/>
              </a:prstClr>
            </a:outerShdw>
          </a:effectLst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4E89E97E-424B-451D-81DA-68AEB1C2C6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73700" y="627063"/>
              <a:ext cx="1239838" cy="123666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5F8365B9-A98D-49C3-9AC8-697E7248EA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1500" y="801688"/>
              <a:ext cx="1062038" cy="1062038"/>
            </a:xfrm>
            <a:custGeom>
              <a:avLst/>
              <a:gdLst>
                <a:gd name="T0" fmla="*/ 232 w 282"/>
                <a:gd name="T1" fmla="*/ 0 h 282"/>
                <a:gd name="T2" fmla="*/ 279 w 282"/>
                <a:gd name="T3" fmla="*/ 115 h 282"/>
                <a:gd name="T4" fmla="*/ 115 w 282"/>
                <a:gd name="T5" fmla="*/ 279 h 282"/>
                <a:gd name="T6" fmla="*/ 0 w 282"/>
                <a:gd name="T7" fmla="*/ 233 h 282"/>
                <a:gd name="T8" fmla="*/ 117 w 282"/>
                <a:gd name="T9" fmla="*/ 282 h 282"/>
                <a:gd name="T10" fmla="*/ 282 w 282"/>
                <a:gd name="T11" fmla="*/ 118 h 282"/>
                <a:gd name="T12" fmla="*/ 232 w 282"/>
                <a:gd name="T13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2" h="282">
                  <a:moveTo>
                    <a:pt x="232" y="0"/>
                  </a:moveTo>
                  <a:cubicBezTo>
                    <a:pt x="261" y="30"/>
                    <a:pt x="279" y="70"/>
                    <a:pt x="279" y="115"/>
                  </a:cubicBezTo>
                  <a:cubicBezTo>
                    <a:pt x="279" y="206"/>
                    <a:pt x="205" y="279"/>
                    <a:pt x="115" y="279"/>
                  </a:cubicBezTo>
                  <a:cubicBezTo>
                    <a:pt x="70" y="279"/>
                    <a:pt x="29" y="261"/>
                    <a:pt x="0" y="233"/>
                  </a:cubicBezTo>
                  <a:cubicBezTo>
                    <a:pt x="30" y="263"/>
                    <a:pt x="71" y="282"/>
                    <a:pt x="117" y="282"/>
                  </a:cubicBezTo>
                  <a:cubicBezTo>
                    <a:pt x="208" y="282"/>
                    <a:pt x="282" y="209"/>
                    <a:pt x="282" y="118"/>
                  </a:cubicBezTo>
                  <a:cubicBezTo>
                    <a:pt x="282" y="72"/>
                    <a:pt x="263" y="30"/>
                    <a:pt x="232" y="0"/>
                  </a:cubicBez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3AA62704-6F9F-457A-89C7-5BBCE12B06C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73700" y="627063"/>
              <a:ext cx="1063625" cy="1063625"/>
            </a:xfrm>
            <a:custGeom>
              <a:avLst/>
              <a:gdLst>
                <a:gd name="T0" fmla="*/ 4 w 282"/>
                <a:gd name="T1" fmla="*/ 168 h 282"/>
                <a:gd name="T2" fmla="*/ 168 w 282"/>
                <a:gd name="T3" fmla="*/ 4 h 282"/>
                <a:gd name="T4" fmla="*/ 282 w 282"/>
                <a:gd name="T5" fmla="*/ 50 h 282"/>
                <a:gd name="T6" fmla="*/ 164 w 282"/>
                <a:gd name="T7" fmla="*/ 0 h 282"/>
                <a:gd name="T8" fmla="*/ 0 w 282"/>
                <a:gd name="T9" fmla="*/ 164 h 282"/>
                <a:gd name="T10" fmla="*/ 50 w 282"/>
                <a:gd name="T11" fmla="*/ 282 h 282"/>
                <a:gd name="T12" fmla="*/ 4 w 282"/>
                <a:gd name="T13" fmla="*/ 168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2" h="282">
                  <a:moveTo>
                    <a:pt x="4" y="168"/>
                  </a:moveTo>
                  <a:cubicBezTo>
                    <a:pt x="4" y="77"/>
                    <a:pt x="78" y="4"/>
                    <a:pt x="168" y="4"/>
                  </a:cubicBezTo>
                  <a:cubicBezTo>
                    <a:pt x="213" y="4"/>
                    <a:pt x="253" y="21"/>
                    <a:pt x="282" y="50"/>
                  </a:cubicBezTo>
                  <a:cubicBezTo>
                    <a:pt x="252" y="19"/>
                    <a:pt x="211" y="0"/>
                    <a:pt x="164" y="0"/>
                  </a:cubicBezTo>
                  <a:cubicBezTo>
                    <a:pt x="74" y="0"/>
                    <a:pt x="0" y="73"/>
                    <a:pt x="0" y="164"/>
                  </a:cubicBezTo>
                  <a:cubicBezTo>
                    <a:pt x="0" y="210"/>
                    <a:pt x="19" y="252"/>
                    <a:pt x="50" y="282"/>
                  </a:cubicBezTo>
                  <a:cubicBezTo>
                    <a:pt x="22" y="252"/>
                    <a:pt x="4" y="212"/>
                    <a:pt x="4" y="168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FCCA4E24-C033-47CE-BD66-47A0C9B5E997}"/>
              </a:ext>
            </a:extLst>
          </p:cNvPr>
          <p:cNvGrpSpPr/>
          <p:nvPr/>
        </p:nvGrpSpPr>
        <p:grpSpPr>
          <a:xfrm>
            <a:off x="3581400" y="1720851"/>
            <a:ext cx="1236663" cy="1236663"/>
            <a:chOff x="3581400" y="1720851"/>
            <a:chExt cx="1236663" cy="1236663"/>
          </a:xfrm>
          <a:solidFill>
            <a:schemeClr val="bg2"/>
          </a:solidFill>
          <a:effectLst>
            <a:outerShdw blurRad="139700" dist="76200" dir="2700000" algn="tl" rotWithShape="0">
              <a:prstClr val="black">
                <a:alpha val="33000"/>
              </a:prstClr>
            </a:outerShdw>
          </a:effectLst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DEA1250F-1A0E-4D29-A8D6-95E98197BD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81400" y="1720851"/>
              <a:ext cx="1236663" cy="1236663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63ABCEF8-F657-48FC-90A9-F73E6E2E956D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7613" y="1893888"/>
              <a:ext cx="1060450" cy="1063625"/>
            </a:xfrm>
            <a:custGeom>
              <a:avLst/>
              <a:gdLst>
                <a:gd name="T0" fmla="*/ 232 w 281"/>
                <a:gd name="T1" fmla="*/ 0 h 282"/>
                <a:gd name="T2" fmla="*/ 278 w 281"/>
                <a:gd name="T3" fmla="*/ 115 h 282"/>
                <a:gd name="T4" fmla="*/ 114 w 281"/>
                <a:gd name="T5" fmla="*/ 279 h 282"/>
                <a:gd name="T6" fmla="*/ 0 w 281"/>
                <a:gd name="T7" fmla="*/ 233 h 282"/>
                <a:gd name="T8" fmla="*/ 117 w 281"/>
                <a:gd name="T9" fmla="*/ 282 h 282"/>
                <a:gd name="T10" fmla="*/ 281 w 281"/>
                <a:gd name="T11" fmla="*/ 118 h 282"/>
                <a:gd name="T12" fmla="*/ 232 w 281"/>
                <a:gd name="T13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1" h="282">
                  <a:moveTo>
                    <a:pt x="232" y="0"/>
                  </a:moveTo>
                  <a:cubicBezTo>
                    <a:pt x="261" y="30"/>
                    <a:pt x="278" y="70"/>
                    <a:pt x="278" y="115"/>
                  </a:cubicBezTo>
                  <a:cubicBezTo>
                    <a:pt x="278" y="206"/>
                    <a:pt x="205" y="279"/>
                    <a:pt x="114" y="279"/>
                  </a:cubicBezTo>
                  <a:cubicBezTo>
                    <a:pt x="70" y="279"/>
                    <a:pt x="29" y="262"/>
                    <a:pt x="0" y="233"/>
                  </a:cubicBezTo>
                  <a:cubicBezTo>
                    <a:pt x="29" y="263"/>
                    <a:pt x="71" y="282"/>
                    <a:pt x="117" y="282"/>
                  </a:cubicBezTo>
                  <a:cubicBezTo>
                    <a:pt x="208" y="282"/>
                    <a:pt x="281" y="209"/>
                    <a:pt x="281" y="118"/>
                  </a:cubicBezTo>
                  <a:cubicBezTo>
                    <a:pt x="281" y="72"/>
                    <a:pt x="262" y="30"/>
                    <a:pt x="23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762710A4-FC5F-456C-8BE3-08D78ED41E5D}"/>
                </a:ext>
              </a:extLst>
            </p:cNvPr>
            <p:cNvSpPr>
              <a:spLocks/>
            </p:cNvSpPr>
            <p:nvPr/>
          </p:nvSpPr>
          <p:spPr bwMode="auto">
            <a:xfrm>
              <a:off x="3581400" y="1720851"/>
              <a:ext cx="1062038" cy="1063625"/>
            </a:xfrm>
            <a:custGeom>
              <a:avLst/>
              <a:gdLst>
                <a:gd name="T0" fmla="*/ 4 w 282"/>
                <a:gd name="T1" fmla="*/ 168 h 282"/>
                <a:gd name="T2" fmla="*/ 168 w 282"/>
                <a:gd name="T3" fmla="*/ 4 h 282"/>
                <a:gd name="T4" fmla="*/ 282 w 282"/>
                <a:gd name="T5" fmla="*/ 50 h 282"/>
                <a:gd name="T6" fmla="*/ 164 w 282"/>
                <a:gd name="T7" fmla="*/ 0 h 282"/>
                <a:gd name="T8" fmla="*/ 0 w 282"/>
                <a:gd name="T9" fmla="*/ 164 h 282"/>
                <a:gd name="T10" fmla="*/ 50 w 282"/>
                <a:gd name="T11" fmla="*/ 282 h 282"/>
                <a:gd name="T12" fmla="*/ 4 w 282"/>
                <a:gd name="T13" fmla="*/ 168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2" h="282">
                  <a:moveTo>
                    <a:pt x="4" y="168"/>
                  </a:moveTo>
                  <a:cubicBezTo>
                    <a:pt x="4" y="77"/>
                    <a:pt x="77" y="4"/>
                    <a:pt x="168" y="4"/>
                  </a:cubicBezTo>
                  <a:cubicBezTo>
                    <a:pt x="212" y="4"/>
                    <a:pt x="252" y="21"/>
                    <a:pt x="282" y="50"/>
                  </a:cubicBezTo>
                  <a:cubicBezTo>
                    <a:pt x="252" y="19"/>
                    <a:pt x="210" y="0"/>
                    <a:pt x="164" y="0"/>
                  </a:cubicBezTo>
                  <a:cubicBezTo>
                    <a:pt x="73" y="0"/>
                    <a:pt x="0" y="73"/>
                    <a:pt x="0" y="164"/>
                  </a:cubicBezTo>
                  <a:cubicBezTo>
                    <a:pt x="0" y="210"/>
                    <a:pt x="19" y="252"/>
                    <a:pt x="50" y="282"/>
                  </a:cubicBezTo>
                  <a:cubicBezTo>
                    <a:pt x="21" y="253"/>
                    <a:pt x="4" y="212"/>
                    <a:pt x="4" y="16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</p:grpSp>
      <p:sp>
        <p:nvSpPr>
          <p:cNvPr id="38" name="Oval 37">
            <a:extLst>
              <a:ext uri="{FF2B5EF4-FFF2-40B4-BE49-F238E27FC236}">
                <a16:creationId xmlns:a16="http://schemas.microsoft.com/office/drawing/2014/main" id="{505E98D5-7B8D-480A-B4CD-881F48AB36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19513" y="4046538"/>
            <a:ext cx="958850" cy="958850"/>
          </a:xfrm>
          <a:prstGeom prst="ellipse">
            <a:avLst/>
          </a:prstGeom>
          <a:solidFill>
            <a:schemeClr val="bg2"/>
          </a:solidFill>
          <a:ln>
            <a:noFill/>
          </a:ln>
          <a:effectLst>
            <a:outerShdw blurRad="88900" dist="635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x-none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AFE3E297-4AAC-4735-B761-FAAD2AE481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10463" y="4046538"/>
            <a:ext cx="954088" cy="958850"/>
          </a:xfrm>
          <a:prstGeom prst="ellipse">
            <a:avLst/>
          </a:prstGeom>
          <a:solidFill>
            <a:schemeClr val="bg2"/>
          </a:solidFill>
          <a:ln>
            <a:noFill/>
          </a:ln>
          <a:effectLst>
            <a:outerShdw blurRad="88900" dist="635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x-none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02A4D875-3016-4D7F-899E-1CD516E2E5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10463" y="1860551"/>
            <a:ext cx="954088" cy="957263"/>
          </a:xfrm>
          <a:prstGeom prst="ellipse">
            <a:avLst/>
          </a:prstGeom>
          <a:solidFill>
            <a:schemeClr val="bg2"/>
          </a:solidFill>
          <a:ln>
            <a:noFill/>
          </a:ln>
          <a:effectLst>
            <a:outerShdw blurRad="88900" dist="635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x-none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E4A9C199-7783-4C5F-8991-3D11487D19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16575" y="766763"/>
            <a:ext cx="954088" cy="957263"/>
          </a:xfrm>
          <a:prstGeom prst="ellipse">
            <a:avLst/>
          </a:prstGeom>
          <a:solidFill>
            <a:schemeClr val="bg2"/>
          </a:solidFill>
          <a:ln>
            <a:noFill/>
          </a:ln>
          <a:effectLst>
            <a:outerShdw blurRad="88900" dist="635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x-none"/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B344A315-1530-44E8-8624-18CAD7F70815}"/>
              </a:ext>
            </a:extLst>
          </p:cNvPr>
          <p:cNvSpPr>
            <a:spLocks noEditPoints="1"/>
          </p:cNvSpPr>
          <p:nvPr/>
        </p:nvSpPr>
        <p:spPr bwMode="auto">
          <a:xfrm>
            <a:off x="3998913" y="4300538"/>
            <a:ext cx="400050" cy="452438"/>
          </a:xfrm>
          <a:custGeom>
            <a:avLst/>
            <a:gdLst>
              <a:gd name="T0" fmla="*/ 34 w 106"/>
              <a:gd name="T1" fmla="*/ 93 h 120"/>
              <a:gd name="T2" fmla="*/ 25 w 106"/>
              <a:gd name="T3" fmla="*/ 72 h 120"/>
              <a:gd name="T4" fmla="*/ 20 w 106"/>
              <a:gd name="T5" fmla="*/ 54 h 120"/>
              <a:gd name="T6" fmla="*/ 53 w 106"/>
              <a:gd name="T7" fmla="*/ 21 h 120"/>
              <a:gd name="T8" fmla="*/ 86 w 106"/>
              <a:gd name="T9" fmla="*/ 54 h 120"/>
              <a:gd name="T10" fmla="*/ 81 w 106"/>
              <a:gd name="T11" fmla="*/ 72 h 120"/>
              <a:gd name="T12" fmla="*/ 72 w 106"/>
              <a:gd name="T13" fmla="*/ 90 h 120"/>
              <a:gd name="T14" fmla="*/ 53 w 106"/>
              <a:gd name="T15" fmla="*/ 33 h 120"/>
              <a:gd name="T16" fmla="*/ 33 w 106"/>
              <a:gd name="T17" fmla="*/ 53 h 120"/>
              <a:gd name="T18" fmla="*/ 53 w 106"/>
              <a:gd name="T19" fmla="*/ 73 h 120"/>
              <a:gd name="T20" fmla="*/ 73 w 106"/>
              <a:gd name="T21" fmla="*/ 53 h 120"/>
              <a:gd name="T22" fmla="*/ 53 w 106"/>
              <a:gd name="T23" fmla="*/ 33 h 120"/>
              <a:gd name="T24" fmla="*/ 45 w 106"/>
              <a:gd name="T25" fmla="*/ 57 h 120"/>
              <a:gd name="T26" fmla="*/ 51 w 106"/>
              <a:gd name="T27" fmla="*/ 63 h 120"/>
              <a:gd name="T28" fmla="*/ 61 w 106"/>
              <a:gd name="T29" fmla="*/ 47 h 120"/>
              <a:gd name="T30" fmla="*/ 53 w 106"/>
              <a:gd name="T31" fmla="*/ 11 h 120"/>
              <a:gd name="T32" fmla="*/ 53 w 106"/>
              <a:gd name="T33" fmla="*/ 0 h 120"/>
              <a:gd name="T34" fmla="*/ 32 w 106"/>
              <a:gd name="T35" fmla="*/ 16 h 120"/>
              <a:gd name="T36" fmla="*/ 27 w 106"/>
              <a:gd name="T37" fmla="*/ 7 h 120"/>
              <a:gd name="T38" fmla="*/ 7 w 106"/>
              <a:gd name="T39" fmla="*/ 27 h 120"/>
              <a:gd name="T40" fmla="*/ 16 w 106"/>
              <a:gd name="T41" fmla="*/ 32 h 120"/>
              <a:gd name="T42" fmla="*/ 0 w 106"/>
              <a:gd name="T43" fmla="*/ 53 h 120"/>
              <a:gd name="T44" fmla="*/ 11 w 106"/>
              <a:gd name="T45" fmla="*/ 53 h 120"/>
              <a:gd name="T46" fmla="*/ 79 w 106"/>
              <a:gd name="T47" fmla="*/ 7 h 120"/>
              <a:gd name="T48" fmla="*/ 74 w 106"/>
              <a:gd name="T49" fmla="*/ 16 h 120"/>
              <a:gd name="T50" fmla="*/ 99 w 106"/>
              <a:gd name="T51" fmla="*/ 27 h 120"/>
              <a:gd name="T52" fmla="*/ 90 w 106"/>
              <a:gd name="T53" fmla="*/ 32 h 120"/>
              <a:gd name="T54" fmla="*/ 96 w 106"/>
              <a:gd name="T55" fmla="*/ 53 h 120"/>
              <a:gd name="T56" fmla="*/ 106 w 106"/>
              <a:gd name="T57" fmla="*/ 53 h 120"/>
              <a:gd name="T58" fmla="*/ 65 w 106"/>
              <a:gd name="T59" fmla="*/ 96 h 120"/>
              <a:gd name="T60" fmla="*/ 39 w 106"/>
              <a:gd name="T61" fmla="*/ 104 h 120"/>
              <a:gd name="T62" fmla="*/ 36 w 106"/>
              <a:gd name="T63" fmla="*/ 108 h 120"/>
              <a:gd name="T64" fmla="*/ 40 w 106"/>
              <a:gd name="T65" fmla="*/ 112 h 120"/>
              <a:gd name="T66" fmla="*/ 42 w 106"/>
              <a:gd name="T67" fmla="*/ 112 h 120"/>
              <a:gd name="T68" fmla="*/ 65 w 106"/>
              <a:gd name="T69" fmla="*/ 105 h 120"/>
              <a:gd name="T70" fmla="*/ 65 w 106"/>
              <a:gd name="T71" fmla="*/ 105 h 120"/>
              <a:gd name="T72" fmla="*/ 66 w 106"/>
              <a:gd name="T73" fmla="*/ 105 h 120"/>
              <a:gd name="T74" fmla="*/ 70 w 106"/>
              <a:gd name="T75" fmla="*/ 110 h 120"/>
              <a:gd name="T76" fmla="*/ 67 w 106"/>
              <a:gd name="T77" fmla="*/ 114 h 120"/>
              <a:gd name="T78" fmla="*/ 45 w 106"/>
              <a:gd name="T79" fmla="*/ 120 h 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06" h="120">
                <a:moveTo>
                  <a:pt x="34" y="93"/>
                </a:moveTo>
                <a:cubicBezTo>
                  <a:pt x="35" y="88"/>
                  <a:pt x="33" y="83"/>
                  <a:pt x="25" y="72"/>
                </a:cubicBezTo>
                <a:cubicBezTo>
                  <a:pt x="22" y="67"/>
                  <a:pt x="20" y="60"/>
                  <a:pt x="20" y="54"/>
                </a:cubicBezTo>
                <a:cubicBezTo>
                  <a:pt x="20" y="36"/>
                  <a:pt x="35" y="21"/>
                  <a:pt x="53" y="21"/>
                </a:cubicBezTo>
                <a:cubicBezTo>
                  <a:pt x="71" y="21"/>
                  <a:pt x="86" y="36"/>
                  <a:pt x="86" y="54"/>
                </a:cubicBezTo>
                <a:cubicBezTo>
                  <a:pt x="86" y="60"/>
                  <a:pt x="84" y="67"/>
                  <a:pt x="81" y="72"/>
                </a:cubicBezTo>
                <a:cubicBezTo>
                  <a:pt x="75" y="80"/>
                  <a:pt x="73" y="85"/>
                  <a:pt x="72" y="90"/>
                </a:cubicBezTo>
                <a:moveTo>
                  <a:pt x="53" y="33"/>
                </a:moveTo>
                <a:cubicBezTo>
                  <a:pt x="42" y="33"/>
                  <a:pt x="33" y="42"/>
                  <a:pt x="33" y="53"/>
                </a:cubicBezTo>
                <a:cubicBezTo>
                  <a:pt x="33" y="64"/>
                  <a:pt x="42" y="73"/>
                  <a:pt x="53" y="73"/>
                </a:cubicBezTo>
                <a:cubicBezTo>
                  <a:pt x="64" y="73"/>
                  <a:pt x="73" y="64"/>
                  <a:pt x="73" y="53"/>
                </a:cubicBezTo>
                <a:cubicBezTo>
                  <a:pt x="73" y="42"/>
                  <a:pt x="64" y="33"/>
                  <a:pt x="53" y="33"/>
                </a:cubicBezTo>
                <a:close/>
                <a:moveTo>
                  <a:pt x="45" y="57"/>
                </a:moveTo>
                <a:cubicBezTo>
                  <a:pt x="51" y="63"/>
                  <a:pt x="51" y="63"/>
                  <a:pt x="51" y="63"/>
                </a:cubicBezTo>
                <a:cubicBezTo>
                  <a:pt x="61" y="47"/>
                  <a:pt x="61" y="47"/>
                  <a:pt x="61" y="47"/>
                </a:cubicBezTo>
                <a:moveTo>
                  <a:pt x="53" y="11"/>
                </a:moveTo>
                <a:cubicBezTo>
                  <a:pt x="53" y="0"/>
                  <a:pt x="53" y="0"/>
                  <a:pt x="53" y="0"/>
                </a:cubicBezTo>
                <a:moveTo>
                  <a:pt x="32" y="16"/>
                </a:moveTo>
                <a:cubicBezTo>
                  <a:pt x="27" y="7"/>
                  <a:pt x="27" y="7"/>
                  <a:pt x="27" y="7"/>
                </a:cubicBezTo>
                <a:moveTo>
                  <a:pt x="7" y="27"/>
                </a:moveTo>
                <a:cubicBezTo>
                  <a:pt x="16" y="32"/>
                  <a:pt x="16" y="32"/>
                  <a:pt x="16" y="32"/>
                </a:cubicBezTo>
                <a:moveTo>
                  <a:pt x="0" y="53"/>
                </a:moveTo>
                <a:cubicBezTo>
                  <a:pt x="11" y="53"/>
                  <a:pt x="11" y="53"/>
                  <a:pt x="11" y="53"/>
                </a:cubicBezTo>
                <a:moveTo>
                  <a:pt x="79" y="7"/>
                </a:moveTo>
                <a:cubicBezTo>
                  <a:pt x="74" y="16"/>
                  <a:pt x="74" y="16"/>
                  <a:pt x="74" y="16"/>
                </a:cubicBezTo>
                <a:moveTo>
                  <a:pt x="99" y="27"/>
                </a:moveTo>
                <a:cubicBezTo>
                  <a:pt x="90" y="32"/>
                  <a:pt x="90" y="32"/>
                  <a:pt x="90" y="32"/>
                </a:cubicBezTo>
                <a:moveTo>
                  <a:pt x="96" y="53"/>
                </a:moveTo>
                <a:cubicBezTo>
                  <a:pt x="106" y="53"/>
                  <a:pt x="106" y="53"/>
                  <a:pt x="106" y="53"/>
                </a:cubicBezTo>
                <a:moveTo>
                  <a:pt x="65" y="96"/>
                </a:moveTo>
                <a:cubicBezTo>
                  <a:pt x="65" y="96"/>
                  <a:pt x="39" y="104"/>
                  <a:pt x="39" y="104"/>
                </a:cubicBezTo>
                <a:cubicBezTo>
                  <a:pt x="37" y="104"/>
                  <a:pt x="36" y="106"/>
                  <a:pt x="36" y="108"/>
                </a:cubicBezTo>
                <a:cubicBezTo>
                  <a:pt x="36" y="110"/>
                  <a:pt x="38" y="112"/>
                  <a:pt x="40" y="112"/>
                </a:cubicBezTo>
                <a:cubicBezTo>
                  <a:pt x="41" y="112"/>
                  <a:pt x="42" y="112"/>
                  <a:pt x="42" y="112"/>
                </a:cubicBezTo>
                <a:cubicBezTo>
                  <a:pt x="65" y="105"/>
                  <a:pt x="65" y="105"/>
                  <a:pt x="65" y="105"/>
                </a:cubicBezTo>
                <a:cubicBezTo>
                  <a:pt x="65" y="105"/>
                  <a:pt x="65" y="105"/>
                  <a:pt x="65" y="105"/>
                </a:cubicBezTo>
                <a:cubicBezTo>
                  <a:pt x="65" y="105"/>
                  <a:pt x="66" y="105"/>
                  <a:pt x="66" y="105"/>
                </a:cubicBezTo>
                <a:cubicBezTo>
                  <a:pt x="68" y="105"/>
                  <a:pt x="70" y="107"/>
                  <a:pt x="70" y="110"/>
                </a:cubicBezTo>
                <a:cubicBezTo>
                  <a:pt x="70" y="111"/>
                  <a:pt x="69" y="113"/>
                  <a:pt x="67" y="114"/>
                </a:cubicBezTo>
                <a:cubicBezTo>
                  <a:pt x="45" y="120"/>
                  <a:pt x="45" y="120"/>
                  <a:pt x="45" y="120"/>
                </a:cubicBezTo>
              </a:path>
            </a:pathLst>
          </a:custGeom>
          <a:noFill/>
          <a:ln w="11113" cap="rnd">
            <a:solidFill>
              <a:schemeClr val="tx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x-none"/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A34252C2-549D-443B-807A-99522517AE81}"/>
              </a:ext>
            </a:extLst>
          </p:cNvPr>
          <p:cNvSpPr>
            <a:spLocks noEditPoints="1"/>
          </p:cNvSpPr>
          <p:nvPr/>
        </p:nvSpPr>
        <p:spPr bwMode="auto">
          <a:xfrm>
            <a:off x="5873750" y="996951"/>
            <a:ext cx="441325" cy="460375"/>
          </a:xfrm>
          <a:custGeom>
            <a:avLst/>
            <a:gdLst>
              <a:gd name="T0" fmla="*/ 43 w 117"/>
              <a:gd name="T1" fmla="*/ 12 h 122"/>
              <a:gd name="T2" fmla="*/ 103 w 117"/>
              <a:gd name="T3" fmla="*/ 49 h 122"/>
              <a:gd name="T4" fmla="*/ 117 w 117"/>
              <a:gd name="T5" fmla="*/ 78 h 122"/>
              <a:gd name="T6" fmla="*/ 105 w 117"/>
              <a:gd name="T7" fmla="*/ 78 h 122"/>
              <a:gd name="T8" fmla="*/ 105 w 117"/>
              <a:gd name="T9" fmla="*/ 98 h 122"/>
              <a:gd name="T10" fmla="*/ 98 w 117"/>
              <a:gd name="T11" fmla="*/ 104 h 122"/>
              <a:gd name="T12" fmla="*/ 85 w 117"/>
              <a:gd name="T13" fmla="*/ 104 h 122"/>
              <a:gd name="T14" fmla="*/ 85 w 117"/>
              <a:gd name="T15" fmla="*/ 122 h 122"/>
              <a:gd name="T16" fmla="*/ 31 w 117"/>
              <a:gd name="T17" fmla="*/ 122 h 122"/>
              <a:gd name="T18" fmla="*/ 31 w 117"/>
              <a:gd name="T19" fmla="*/ 104 h 122"/>
              <a:gd name="T20" fmla="*/ 25 w 117"/>
              <a:gd name="T21" fmla="*/ 91 h 122"/>
              <a:gd name="T22" fmla="*/ 65 w 117"/>
              <a:gd name="T23" fmla="*/ 55 h 122"/>
              <a:gd name="T24" fmla="*/ 65 w 117"/>
              <a:gd name="T25" fmla="*/ 47 h 122"/>
              <a:gd name="T26" fmla="*/ 56 w 117"/>
              <a:gd name="T27" fmla="*/ 43 h 122"/>
              <a:gd name="T28" fmla="*/ 55 w 117"/>
              <a:gd name="T29" fmla="*/ 40 h 122"/>
              <a:gd name="T30" fmla="*/ 59 w 117"/>
              <a:gd name="T31" fmla="*/ 31 h 122"/>
              <a:gd name="T32" fmla="*/ 53 w 117"/>
              <a:gd name="T33" fmla="*/ 25 h 122"/>
              <a:gd name="T34" fmla="*/ 44 w 117"/>
              <a:gd name="T35" fmla="*/ 29 h 122"/>
              <a:gd name="T36" fmla="*/ 40 w 117"/>
              <a:gd name="T37" fmla="*/ 27 h 122"/>
              <a:gd name="T38" fmla="*/ 37 w 117"/>
              <a:gd name="T39" fmla="*/ 18 h 122"/>
              <a:gd name="T40" fmla="*/ 28 w 117"/>
              <a:gd name="T41" fmla="*/ 18 h 122"/>
              <a:gd name="T42" fmla="*/ 25 w 117"/>
              <a:gd name="T43" fmla="*/ 27 h 122"/>
              <a:gd name="T44" fmla="*/ 22 w 117"/>
              <a:gd name="T45" fmla="*/ 29 h 122"/>
              <a:gd name="T46" fmla="*/ 12 w 117"/>
              <a:gd name="T47" fmla="*/ 25 h 122"/>
              <a:gd name="T48" fmla="*/ 7 w 117"/>
              <a:gd name="T49" fmla="*/ 31 h 122"/>
              <a:gd name="T50" fmla="*/ 11 w 117"/>
              <a:gd name="T51" fmla="*/ 40 h 122"/>
              <a:gd name="T52" fmla="*/ 9 w 117"/>
              <a:gd name="T53" fmla="*/ 43 h 122"/>
              <a:gd name="T54" fmla="*/ 0 w 117"/>
              <a:gd name="T55" fmla="*/ 47 h 122"/>
              <a:gd name="T56" fmla="*/ 0 w 117"/>
              <a:gd name="T57" fmla="*/ 55 h 122"/>
              <a:gd name="T58" fmla="*/ 9 w 117"/>
              <a:gd name="T59" fmla="*/ 59 h 122"/>
              <a:gd name="T60" fmla="*/ 11 w 117"/>
              <a:gd name="T61" fmla="*/ 62 h 122"/>
              <a:gd name="T62" fmla="*/ 7 w 117"/>
              <a:gd name="T63" fmla="*/ 71 h 122"/>
              <a:gd name="T64" fmla="*/ 12 w 117"/>
              <a:gd name="T65" fmla="*/ 77 h 122"/>
              <a:gd name="T66" fmla="*/ 22 w 117"/>
              <a:gd name="T67" fmla="*/ 73 h 122"/>
              <a:gd name="T68" fmla="*/ 25 w 117"/>
              <a:gd name="T69" fmla="*/ 74 h 122"/>
              <a:gd name="T70" fmla="*/ 28 w 117"/>
              <a:gd name="T71" fmla="*/ 84 h 122"/>
              <a:gd name="T72" fmla="*/ 37 w 117"/>
              <a:gd name="T73" fmla="*/ 84 h 122"/>
              <a:gd name="T74" fmla="*/ 40 w 117"/>
              <a:gd name="T75" fmla="*/ 74 h 122"/>
              <a:gd name="T76" fmla="*/ 44 w 117"/>
              <a:gd name="T77" fmla="*/ 73 h 122"/>
              <a:gd name="T78" fmla="*/ 53 w 117"/>
              <a:gd name="T79" fmla="*/ 77 h 122"/>
              <a:gd name="T80" fmla="*/ 59 w 117"/>
              <a:gd name="T81" fmla="*/ 71 h 122"/>
              <a:gd name="T82" fmla="*/ 55 w 117"/>
              <a:gd name="T83" fmla="*/ 62 h 122"/>
              <a:gd name="T84" fmla="*/ 56 w 117"/>
              <a:gd name="T85" fmla="*/ 59 h 122"/>
              <a:gd name="T86" fmla="*/ 65 w 117"/>
              <a:gd name="T87" fmla="*/ 55 h 122"/>
              <a:gd name="T88" fmla="*/ 33 w 117"/>
              <a:gd name="T89" fmla="*/ 37 h 122"/>
              <a:gd name="T90" fmla="*/ 19 w 117"/>
              <a:gd name="T91" fmla="*/ 51 h 122"/>
              <a:gd name="T92" fmla="*/ 33 w 117"/>
              <a:gd name="T93" fmla="*/ 65 h 122"/>
              <a:gd name="T94" fmla="*/ 46 w 117"/>
              <a:gd name="T95" fmla="*/ 51 h 122"/>
              <a:gd name="T96" fmla="*/ 33 w 117"/>
              <a:gd name="T97" fmla="*/ 37 h 122"/>
              <a:gd name="T98" fmla="*/ 85 w 117"/>
              <a:gd name="T99" fmla="*/ 104 h 122"/>
              <a:gd name="T100" fmla="*/ 78 w 117"/>
              <a:gd name="T101" fmla="*/ 104 h 1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117" h="122">
                <a:moveTo>
                  <a:pt x="43" y="12"/>
                </a:moveTo>
                <a:cubicBezTo>
                  <a:pt x="109" y="0"/>
                  <a:pt x="103" y="49"/>
                  <a:pt x="103" y="49"/>
                </a:cubicBezTo>
                <a:cubicBezTo>
                  <a:pt x="117" y="78"/>
                  <a:pt x="117" y="78"/>
                  <a:pt x="117" y="78"/>
                </a:cubicBezTo>
                <a:cubicBezTo>
                  <a:pt x="105" y="78"/>
                  <a:pt x="105" y="78"/>
                  <a:pt x="105" y="78"/>
                </a:cubicBezTo>
                <a:cubicBezTo>
                  <a:pt x="105" y="98"/>
                  <a:pt x="105" y="98"/>
                  <a:pt x="105" y="98"/>
                </a:cubicBezTo>
                <a:cubicBezTo>
                  <a:pt x="105" y="102"/>
                  <a:pt x="102" y="104"/>
                  <a:pt x="98" y="104"/>
                </a:cubicBezTo>
                <a:cubicBezTo>
                  <a:pt x="85" y="104"/>
                  <a:pt x="85" y="104"/>
                  <a:pt x="85" y="104"/>
                </a:cubicBezTo>
                <a:cubicBezTo>
                  <a:pt x="85" y="122"/>
                  <a:pt x="85" y="122"/>
                  <a:pt x="85" y="122"/>
                </a:cubicBezTo>
                <a:moveTo>
                  <a:pt x="31" y="122"/>
                </a:moveTo>
                <a:cubicBezTo>
                  <a:pt x="31" y="104"/>
                  <a:pt x="31" y="104"/>
                  <a:pt x="31" y="104"/>
                </a:cubicBezTo>
                <a:cubicBezTo>
                  <a:pt x="25" y="91"/>
                  <a:pt x="25" y="91"/>
                  <a:pt x="25" y="91"/>
                </a:cubicBezTo>
                <a:moveTo>
                  <a:pt x="65" y="55"/>
                </a:moveTo>
                <a:cubicBezTo>
                  <a:pt x="65" y="47"/>
                  <a:pt x="65" y="47"/>
                  <a:pt x="65" y="47"/>
                </a:cubicBezTo>
                <a:cubicBezTo>
                  <a:pt x="56" y="43"/>
                  <a:pt x="56" y="43"/>
                  <a:pt x="56" y="43"/>
                </a:cubicBezTo>
                <a:cubicBezTo>
                  <a:pt x="56" y="42"/>
                  <a:pt x="55" y="41"/>
                  <a:pt x="55" y="40"/>
                </a:cubicBezTo>
                <a:cubicBezTo>
                  <a:pt x="59" y="31"/>
                  <a:pt x="59" y="31"/>
                  <a:pt x="59" y="31"/>
                </a:cubicBezTo>
                <a:cubicBezTo>
                  <a:pt x="53" y="25"/>
                  <a:pt x="53" y="25"/>
                  <a:pt x="53" y="25"/>
                </a:cubicBezTo>
                <a:cubicBezTo>
                  <a:pt x="44" y="29"/>
                  <a:pt x="44" y="29"/>
                  <a:pt x="44" y="29"/>
                </a:cubicBezTo>
                <a:cubicBezTo>
                  <a:pt x="43" y="28"/>
                  <a:pt x="42" y="28"/>
                  <a:pt x="40" y="27"/>
                </a:cubicBezTo>
                <a:cubicBezTo>
                  <a:pt x="37" y="18"/>
                  <a:pt x="37" y="18"/>
                  <a:pt x="37" y="18"/>
                </a:cubicBezTo>
                <a:cubicBezTo>
                  <a:pt x="28" y="18"/>
                  <a:pt x="28" y="18"/>
                  <a:pt x="28" y="18"/>
                </a:cubicBezTo>
                <a:cubicBezTo>
                  <a:pt x="25" y="27"/>
                  <a:pt x="25" y="27"/>
                  <a:pt x="25" y="27"/>
                </a:cubicBezTo>
                <a:cubicBezTo>
                  <a:pt x="24" y="28"/>
                  <a:pt x="23" y="28"/>
                  <a:pt x="22" y="29"/>
                </a:cubicBezTo>
                <a:cubicBezTo>
                  <a:pt x="12" y="25"/>
                  <a:pt x="12" y="25"/>
                  <a:pt x="12" y="25"/>
                </a:cubicBezTo>
                <a:cubicBezTo>
                  <a:pt x="7" y="31"/>
                  <a:pt x="7" y="31"/>
                  <a:pt x="7" y="31"/>
                </a:cubicBezTo>
                <a:cubicBezTo>
                  <a:pt x="11" y="40"/>
                  <a:pt x="11" y="40"/>
                  <a:pt x="11" y="40"/>
                </a:cubicBezTo>
                <a:cubicBezTo>
                  <a:pt x="10" y="41"/>
                  <a:pt x="10" y="42"/>
                  <a:pt x="9" y="43"/>
                </a:cubicBezTo>
                <a:cubicBezTo>
                  <a:pt x="0" y="47"/>
                  <a:pt x="0" y="47"/>
                  <a:pt x="0" y="47"/>
                </a:cubicBezTo>
                <a:cubicBezTo>
                  <a:pt x="0" y="55"/>
                  <a:pt x="0" y="55"/>
                  <a:pt x="0" y="55"/>
                </a:cubicBezTo>
                <a:cubicBezTo>
                  <a:pt x="9" y="59"/>
                  <a:pt x="9" y="59"/>
                  <a:pt x="9" y="59"/>
                </a:cubicBezTo>
                <a:cubicBezTo>
                  <a:pt x="10" y="60"/>
                  <a:pt x="10" y="61"/>
                  <a:pt x="11" y="62"/>
                </a:cubicBezTo>
                <a:cubicBezTo>
                  <a:pt x="7" y="71"/>
                  <a:pt x="7" y="71"/>
                  <a:pt x="7" y="71"/>
                </a:cubicBezTo>
                <a:cubicBezTo>
                  <a:pt x="12" y="77"/>
                  <a:pt x="12" y="77"/>
                  <a:pt x="12" y="77"/>
                </a:cubicBezTo>
                <a:cubicBezTo>
                  <a:pt x="22" y="73"/>
                  <a:pt x="22" y="73"/>
                  <a:pt x="22" y="73"/>
                </a:cubicBezTo>
                <a:cubicBezTo>
                  <a:pt x="23" y="73"/>
                  <a:pt x="24" y="74"/>
                  <a:pt x="25" y="74"/>
                </a:cubicBezTo>
                <a:cubicBezTo>
                  <a:pt x="28" y="84"/>
                  <a:pt x="28" y="84"/>
                  <a:pt x="28" y="84"/>
                </a:cubicBezTo>
                <a:cubicBezTo>
                  <a:pt x="37" y="84"/>
                  <a:pt x="37" y="84"/>
                  <a:pt x="37" y="84"/>
                </a:cubicBezTo>
                <a:cubicBezTo>
                  <a:pt x="40" y="74"/>
                  <a:pt x="40" y="74"/>
                  <a:pt x="40" y="74"/>
                </a:cubicBezTo>
                <a:cubicBezTo>
                  <a:pt x="42" y="74"/>
                  <a:pt x="43" y="73"/>
                  <a:pt x="44" y="73"/>
                </a:cubicBezTo>
                <a:cubicBezTo>
                  <a:pt x="53" y="77"/>
                  <a:pt x="53" y="77"/>
                  <a:pt x="53" y="77"/>
                </a:cubicBezTo>
                <a:cubicBezTo>
                  <a:pt x="59" y="71"/>
                  <a:pt x="59" y="71"/>
                  <a:pt x="59" y="71"/>
                </a:cubicBezTo>
                <a:cubicBezTo>
                  <a:pt x="55" y="62"/>
                  <a:pt x="55" y="62"/>
                  <a:pt x="55" y="62"/>
                </a:cubicBezTo>
                <a:cubicBezTo>
                  <a:pt x="55" y="61"/>
                  <a:pt x="56" y="60"/>
                  <a:pt x="56" y="59"/>
                </a:cubicBezTo>
                <a:lnTo>
                  <a:pt x="65" y="55"/>
                </a:lnTo>
                <a:close/>
                <a:moveTo>
                  <a:pt x="33" y="37"/>
                </a:moveTo>
                <a:cubicBezTo>
                  <a:pt x="25" y="37"/>
                  <a:pt x="19" y="43"/>
                  <a:pt x="19" y="51"/>
                </a:cubicBezTo>
                <a:cubicBezTo>
                  <a:pt x="19" y="58"/>
                  <a:pt x="25" y="65"/>
                  <a:pt x="33" y="65"/>
                </a:cubicBezTo>
                <a:cubicBezTo>
                  <a:pt x="40" y="65"/>
                  <a:pt x="46" y="58"/>
                  <a:pt x="46" y="51"/>
                </a:cubicBezTo>
                <a:cubicBezTo>
                  <a:pt x="46" y="43"/>
                  <a:pt x="40" y="37"/>
                  <a:pt x="33" y="37"/>
                </a:cubicBezTo>
                <a:close/>
                <a:moveTo>
                  <a:pt x="85" y="104"/>
                </a:moveTo>
                <a:cubicBezTo>
                  <a:pt x="78" y="104"/>
                  <a:pt x="78" y="104"/>
                  <a:pt x="78" y="104"/>
                </a:cubicBezTo>
              </a:path>
            </a:pathLst>
          </a:custGeom>
          <a:noFill/>
          <a:ln w="11113" cap="rnd">
            <a:solidFill>
              <a:schemeClr val="tx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x-none"/>
          </a:p>
        </p:txBody>
      </p:sp>
      <p:sp>
        <p:nvSpPr>
          <p:cNvPr id="46" name="Freeform 45">
            <a:extLst>
              <a:ext uri="{FF2B5EF4-FFF2-40B4-BE49-F238E27FC236}">
                <a16:creationId xmlns:a16="http://schemas.microsoft.com/office/drawing/2014/main" id="{63EC045E-58AC-43C4-AF61-E1AFE04728CE}"/>
              </a:ext>
            </a:extLst>
          </p:cNvPr>
          <p:cNvSpPr>
            <a:spLocks noEditPoints="1"/>
          </p:cNvSpPr>
          <p:nvPr/>
        </p:nvSpPr>
        <p:spPr bwMode="auto">
          <a:xfrm>
            <a:off x="7766050" y="4348163"/>
            <a:ext cx="444500" cy="355600"/>
          </a:xfrm>
          <a:custGeom>
            <a:avLst/>
            <a:gdLst>
              <a:gd name="T0" fmla="*/ 118 w 118"/>
              <a:gd name="T1" fmla="*/ 94 h 94"/>
              <a:gd name="T2" fmla="*/ 0 w 118"/>
              <a:gd name="T3" fmla="*/ 94 h 94"/>
              <a:gd name="T4" fmla="*/ 28 w 118"/>
              <a:gd name="T5" fmla="*/ 69 h 94"/>
              <a:gd name="T6" fmla="*/ 12 w 118"/>
              <a:gd name="T7" fmla="*/ 69 h 94"/>
              <a:gd name="T8" fmla="*/ 12 w 118"/>
              <a:gd name="T9" fmla="*/ 94 h 94"/>
              <a:gd name="T10" fmla="*/ 28 w 118"/>
              <a:gd name="T11" fmla="*/ 94 h 94"/>
              <a:gd name="T12" fmla="*/ 28 w 118"/>
              <a:gd name="T13" fmla="*/ 69 h 94"/>
              <a:gd name="T14" fmla="*/ 54 w 118"/>
              <a:gd name="T15" fmla="*/ 44 h 94"/>
              <a:gd name="T16" fmla="*/ 38 w 118"/>
              <a:gd name="T17" fmla="*/ 44 h 94"/>
              <a:gd name="T18" fmla="*/ 38 w 118"/>
              <a:gd name="T19" fmla="*/ 94 h 94"/>
              <a:gd name="T20" fmla="*/ 54 w 118"/>
              <a:gd name="T21" fmla="*/ 94 h 94"/>
              <a:gd name="T22" fmla="*/ 54 w 118"/>
              <a:gd name="T23" fmla="*/ 44 h 94"/>
              <a:gd name="T24" fmla="*/ 79 w 118"/>
              <a:gd name="T25" fmla="*/ 55 h 94"/>
              <a:gd name="T26" fmla="*/ 63 w 118"/>
              <a:gd name="T27" fmla="*/ 55 h 94"/>
              <a:gd name="T28" fmla="*/ 63 w 118"/>
              <a:gd name="T29" fmla="*/ 94 h 94"/>
              <a:gd name="T30" fmla="*/ 79 w 118"/>
              <a:gd name="T31" fmla="*/ 94 h 94"/>
              <a:gd name="T32" fmla="*/ 79 w 118"/>
              <a:gd name="T33" fmla="*/ 55 h 94"/>
              <a:gd name="T34" fmla="*/ 105 w 118"/>
              <a:gd name="T35" fmla="*/ 29 h 94"/>
              <a:gd name="T36" fmla="*/ 89 w 118"/>
              <a:gd name="T37" fmla="*/ 29 h 94"/>
              <a:gd name="T38" fmla="*/ 89 w 118"/>
              <a:gd name="T39" fmla="*/ 94 h 94"/>
              <a:gd name="T40" fmla="*/ 105 w 118"/>
              <a:gd name="T41" fmla="*/ 94 h 94"/>
              <a:gd name="T42" fmla="*/ 105 w 118"/>
              <a:gd name="T43" fmla="*/ 29 h 94"/>
              <a:gd name="T44" fmla="*/ 20 w 118"/>
              <a:gd name="T45" fmla="*/ 41 h 94"/>
              <a:gd name="T46" fmla="*/ 16 w 118"/>
              <a:gd name="T47" fmla="*/ 46 h 94"/>
              <a:gd name="T48" fmla="*/ 20 w 118"/>
              <a:gd name="T49" fmla="*/ 50 h 94"/>
              <a:gd name="T50" fmla="*/ 25 w 118"/>
              <a:gd name="T51" fmla="*/ 46 h 94"/>
              <a:gd name="T52" fmla="*/ 20 w 118"/>
              <a:gd name="T53" fmla="*/ 41 h 94"/>
              <a:gd name="T54" fmla="*/ 46 w 118"/>
              <a:gd name="T55" fmla="*/ 17 h 94"/>
              <a:gd name="T56" fmla="*/ 41 w 118"/>
              <a:gd name="T57" fmla="*/ 21 h 94"/>
              <a:gd name="T58" fmla="*/ 46 w 118"/>
              <a:gd name="T59" fmla="*/ 26 h 94"/>
              <a:gd name="T60" fmla="*/ 50 w 118"/>
              <a:gd name="T61" fmla="*/ 21 h 94"/>
              <a:gd name="T62" fmla="*/ 46 w 118"/>
              <a:gd name="T63" fmla="*/ 17 h 94"/>
              <a:gd name="T64" fmla="*/ 71 w 118"/>
              <a:gd name="T65" fmla="*/ 29 h 94"/>
              <a:gd name="T66" fmla="*/ 67 w 118"/>
              <a:gd name="T67" fmla="*/ 33 h 94"/>
              <a:gd name="T68" fmla="*/ 71 w 118"/>
              <a:gd name="T69" fmla="*/ 38 h 94"/>
              <a:gd name="T70" fmla="*/ 76 w 118"/>
              <a:gd name="T71" fmla="*/ 33 h 94"/>
              <a:gd name="T72" fmla="*/ 71 w 118"/>
              <a:gd name="T73" fmla="*/ 29 h 94"/>
              <a:gd name="T74" fmla="*/ 97 w 118"/>
              <a:gd name="T75" fmla="*/ 0 h 94"/>
              <a:gd name="T76" fmla="*/ 92 w 118"/>
              <a:gd name="T77" fmla="*/ 4 h 94"/>
              <a:gd name="T78" fmla="*/ 97 w 118"/>
              <a:gd name="T79" fmla="*/ 9 h 94"/>
              <a:gd name="T80" fmla="*/ 101 w 118"/>
              <a:gd name="T81" fmla="*/ 4 h 94"/>
              <a:gd name="T82" fmla="*/ 97 w 118"/>
              <a:gd name="T83" fmla="*/ 0 h 94"/>
              <a:gd name="T84" fmla="*/ 74 w 118"/>
              <a:gd name="T85" fmla="*/ 30 h 94"/>
              <a:gd name="T86" fmla="*/ 94 w 118"/>
              <a:gd name="T87" fmla="*/ 8 h 94"/>
              <a:gd name="T88" fmla="*/ 50 w 118"/>
              <a:gd name="T89" fmla="*/ 23 h 94"/>
              <a:gd name="T90" fmla="*/ 67 w 118"/>
              <a:gd name="T91" fmla="*/ 31 h 94"/>
              <a:gd name="T92" fmla="*/ 42 w 118"/>
              <a:gd name="T93" fmla="*/ 24 h 94"/>
              <a:gd name="T94" fmla="*/ 24 w 118"/>
              <a:gd name="T95" fmla="*/ 42 h 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118" h="94">
                <a:moveTo>
                  <a:pt x="118" y="94"/>
                </a:moveTo>
                <a:cubicBezTo>
                  <a:pt x="0" y="94"/>
                  <a:pt x="0" y="94"/>
                  <a:pt x="0" y="94"/>
                </a:cubicBezTo>
                <a:moveTo>
                  <a:pt x="28" y="69"/>
                </a:moveTo>
                <a:cubicBezTo>
                  <a:pt x="12" y="69"/>
                  <a:pt x="12" y="69"/>
                  <a:pt x="12" y="69"/>
                </a:cubicBezTo>
                <a:cubicBezTo>
                  <a:pt x="12" y="94"/>
                  <a:pt x="12" y="94"/>
                  <a:pt x="12" y="94"/>
                </a:cubicBezTo>
                <a:cubicBezTo>
                  <a:pt x="28" y="94"/>
                  <a:pt x="28" y="94"/>
                  <a:pt x="28" y="94"/>
                </a:cubicBezTo>
                <a:lnTo>
                  <a:pt x="28" y="69"/>
                </a:lnTo>
                <a:close/>
                <a:moveTo>
                  <a:pt x="54" y="44"/>
                </a:moveTo>
                <a:cubicBezTo>
                  <a:pt x="38" y="44"/>
                  <a:pt x="38" y="44"/>
                  <a:pt x="38" y="44"/>
                </a:cubicBezTo>
                <a:cubicBezTo>
                  <a:pt x="38" y="94"/>
                  <a:pt x="38" y="94"/>
                  <a:pt x="38" y="94"/>
                </a:cubicBezTo>
                <a:cubicBezTo>
                  <a:pt x="54" y="94"/>
                  <a:pt x="54" y="94"/>
                  <a:pt x="54" y="94"/>
                </a:cubicBezTo>
                <a:lnTo>
                  <a:pt x="54" y="44"/>
                </a:lnTo>
                <a:close/>
                <a:moveTo>
                  <a:pt x="79" y="55"/>
                </a:moveTo>
                <a:cubicBezTo>
                  <a:pt x="63" y="55"/>
                  <a:pt x="63" y="55"/>
                  <a:pt x="63" y="55"/>
                </a:cubicBezTo>
                <a:cubicBezTo>
                  <a:pt x="63" y="94"/>
                  <a:pt x="63" y="94"/>
                  <a:pt x="63" y="94"/>
                </a:cubicBezTo>
                <a:cubicBezTo>
                  <a:pt x="79" y="94"/>
                  <a:pt x="79" y="94"/>
                  <a:pt x="79" y="94"/>
                </a:cubicBezTo>
                <a:lnTo>
                  <a:pt x="79" y="55"/>
                </a:lnTo>
                <a:close/>
                <a:moveTo>
                  <a:pt x="105" y="29"/>
                </a:moveTo>
                <a:cubicBezTo>
                  <a:pt x="89" y="29"/>
                  <a:pt x="89" y="29"/>
                  <a:pt x="89" y="29"/>
                </a:cubicBezTo>
                <a:cubicBezTo>
                  <a:pt x="89" y="94"/>
                  <a:pt x="89" y="94"/>
                  <a:pt x="89" y="94"/>
                </a:cubicBezTo>
                <a:cubicBezTo>
                  <a:pt x="105" y="94"/>
                  <a:pt x="105" y="94"/>
                  <a:pt x="105" y="94"/>
                </a:cubicBezTo>
                <a:lnTo>
                  <a:pt x="105" y="29"/>
                </a:lnTo>
                <a:close/>
                <a:moveTo>
                  <a:pt x="20" y="41"/>
                </a:moveTo>
                <a:cubicBezTo>
                  <a:pt x="18" y="41"/>
                  <a:pt x="16" y="43"/>
                  <a:pt x="16" y="46"/>
                </a:cubicBezTo>
                <a:cubicBezTo>
                  <a:pt x="16" y="48"/>
                  <a:pt x="18" y="50"/>
                  <a:pt x="20" y="50"/>
                </a:cubicBezTo>
                <a:cubicBezTo>
                  <a:pt x="23" y="50"/>
                  <a:pt x="25" y="48"/>
                  <a:pt x="25" y="46"/>
                </a:cubicBezTo>
                <a:cubicBezTo>
                  <a:pt x="25" y="43"/>
                  <a:pt x="23" y="41"/>
                  <a:pt x="20" y="41"/>
                </a:cubicBezTo>
                <a:close/>
                <a:moveTo>
                  <a:pt x="46" y="17"/>
                </a:moveTo>
                <a:cubicBezTo>
                  <a:pt x="43" y="17"/>
                  <a:pt x="41" y="19"/>
                  <a:pt x="41" y="21"/>
                </a:cubicBezTo>
                <a:cubicBezTo>
                  <a:pt x="41" y="24"/>
                  <a:pt x="43" y="26"/>
                  <a:pt x="46" y="26"/>
                </a:cubicBezTo>
                <a:cubicBezTo>
                  <a:pt x="48" y="26"/>
                  <a:pt x="50" y="24"/>
                  <a:pt x="50" y="21"/>
                </a:cubicBezTo>
                <a:cubicBezTo>
                  <a:pt x="50" y="19"/>
                  <a:pt x="48" y="17"/>
                  <a:pt x="46" y="17"/>
                </a:cubicBezTo>
                <a:close/>
                <a:moveTo>
                  <a:pt x="71" y="29"/>
                </a:moveTo>
                <a:cubicBezTo>
                  <a:pt x="69" y="29"/>
                  <a:pt x="67" y="31"/>
                  <a:pt x="67" y="33"/>
                </a:cubicBezTo>
                <a:cubicBezTo>
                  <a:pt x="67" y="36"/>
                  <a:pt x="69" y="38"/>
                  <a:pt x="71" y="38"/>
                </a:cubicBezTo>
                <a:cubicBezTo>
                  <a:pt x="74" y="38"/>
                  <a:pt x="76" y="36"/>
                  <a:pt x="76" y="33"/>
                </a:cubicBezTo>
                <a:cubicBezTo>
                  <a:pt x="76" y="31"/>
                  <a:pt x="74" y="29"/>
                  <a:pt x="71" y="29"/>
                </a:cubicBezTo>
                <a:close/>
                <a:moveTo>
                  <a:pt x="97" y="0"/>
                </a:moveTo>
                <a:cubicBezTo>
                  <a:pt x="94" y="0"/>
                  <a:pt x="92" y="2"/>
                  <a:pt x="92" y="4"/>
                </a:cubicBezTo>
                <a:cubicBezTo>
                  <a:pt x="92" y="7"/>
                  <a:pt x="94" y="9"/>
                  <a:pt x="97" y="9"/>
                </a:cubicBezTo>
                <a:cubicBezTo>
                  <a:pt x="99" y="9"/>
                  <a:pt x="101" y="7"/>
                  <a:pt x="101" y="4"/>
                </a:cubicBezTo>
                <a:cubicBezTo>
                  <a:pt x="101" y="2"/>
                  <a:pt x="99" y="0"/>
                  <a:pt x="97" y="0"/>
                </a:cubicBezTo>
                <a:close/>
                <a:moveTo>
                  <a:pt x="74" y="30"/>
                </a:moveTo>
                <a:cubicBezTo>
                  <a:pt x="94" y="8"/>
                  <a:pt x="94" y="8"/>
                  <a:pt x="94" y="8"/>
                </a:cubicBezTo>
                <a:moveTo>
                  <a:pt x="50" y="23"/>
                </a:moveTo>
                <a:cubicBezTo>
                  <a:pt x="67" y="31"/>
                  <a:pt x="67" y="31"/>
                  <a:pt x="67" y="31"/>
                </a:cubicBezTo>
                <a:moveTo>
                  <a:pt x="42" y="24"/>
                </a:moveTo>
                <a:cubicBezTo>
                  <a:pt x="24" y="42"/>
                  <a:pt x="24" y="42"/>
                  <a:pt x="24" y="42"/>
                </a:cubicBezTo>
              </a:path>
            </a:pathLst>
          </a:custGeom>
          <a:noFill/>
          <a:ln w="11113" cap="rnd">
            <a:solidFill>
              <a:schemeClr val="tx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x-none"/>
          </a:p>
        </p:txBody>
      </p:sp>
      <p:sp>
        <p:nvSpPr>
          <p:cNvPr id="47" name="Freeform 46">
            <a:extLst>
              <a:ext uri="{FF2B5EF4-FFF2-40B4-BE49-F238E27FC236}">
                <a16:creationId xmlns:a16="http://schemas.microsoft.com/office/drawing/2014/main" id="{41098CE6-622A-4F77-B1CA-28998CB7216E}"/>
              </a:ext>
            </a:extLst>
          </p:cNvPr>
          <p:cNvSpPr>
            <a:spLocks noEditPoints="1"/>
          </p:cNvSpPr>
          <p:nvPr/>
        </p:nvSpPr>
        <p:spPr bwMode="auto">
          <a:xfrm>
            <a:off x="7815263" y="2135188"/>
            <a:ext cx="342900" cy="407988"/>
          </a:xfrm>
          <a:custGeom>
            <a:avLst/>
            <a:gdLst>
              <a:gd name="T0" fmla="*/ 216 w 216"/>
              <a:gd name="T1" fmla="*/ 105 h 257"/>
              <a:gd name="T2" fmla="*/ 216 w 216"/>
              <a:gd name="T3" fmla="*/ 257 h 257"/>
              <a:gd name="T4" fmla="*/ 0 w 216"/>
              <a:gd name="T5" fmla="*/ 257 h 257"/>
              <a:gd name="T6" fmla="*/ 0 w 216"/>
              <a:gd name="T7" fmla="*/ 105 h 257"/>
              <a:gd name="T8" fmla="*/ 216 w 216"/>
              <a:gd name="T9" fmla="*/ 257 h 257"/>
              <a:gd name="T10" fmla="*/ 109 w 216"/>
              <a:gd name="T11" fmla="*/ 181 h 257"/>
              <a:gd name="T12" fmla="*/ 0 w 216"/>
              <a:gd name="T13" fmla="*/ 257 h 257"/>
              <a:gd name="T14" fmla="*/ 216 w 216"/>
              <a:gd name="T15" fmla="*/ 105 h 257"/>
              <a:gd name="T16" fmla="*/ 145 w 216"/>
              <a:gd name="T17" fmla="*/ 183 h 257"/>
              <a:gd name="T18" fmla="*/ 0 w 216"/>
              <a:gd name="T19" fmla="*/ 105 h 257"/>
              <a:gd name="T20" fmla="*/ 74 w 216"/>
              <a:gd name="T21" fmla="*/ 183 h 257"/>
              <a:gd name="T22" fmla="*/ 190 w 216"/>
              <a:gd name="T23" fmla="*/ 100 h 257"/>
              <a:gd name="T24" fmla="*/ 190 w 216"/>
              <a:gd name="T25" fmla="*/ 48 h 257"/>
              <a:gd name="T26" fmla="*/ 143 w 216"/>
              <a:gd name="T27" fmla="*/ 0 h 257"/>
              <a:gd name="T28" fmla="*/ 26 w 216"/>
              <a:gd name="T29" fmla="*/ 0 h 257"/>
              <a:gd name="T30" fmla="*/ 26 w 216"/>
              <a:gd name="T31" fmla="*/ 100 h 257"/>
              <a:gd name="T32" fmla="*/ 190 w 216"/>
              <a:gd name="T33" fmla="*/ 48 h 257"/>
              <a:gd name="T34" fmla="*/ 143 w 216"/>
              <a:gd name="T35" fmla="*/ 0 h 257"/>
              <a:gd name="T36" fmla="*/ 143 w 216"/>
              <a:gd name="T37" fmla="*/ 48 h 257"/>
              <a:gd name="T38" fmla="*/ 190 w 216"/>
              <a:gd name="T39" fmla="*/ 48 h 257"/>
              <a:gd name="T40" fmla="*/ 74 w 216"/>
              <a:gd name="T41" fmla="*/ 76 h 257"/>
              <a:gd name="T42" fmla="*/ 50 w 216"/>
              <a:gd name="T43" fmla="*/ 76 h 257"/>
              <a:gd name="T44" fmla="*/ 162 w 216"/>
              <a:gd name="T45" fmla="*/ 76 h 257"/>
              <a:gd name="T46" fmla="*/ 95 w 216"/>
              <a:gd name="T47" fmla="*/ 76 h 257"/>
              <a:gd name="T48" fmla="*/ 50 w 216"/>
              <a:gd name="T49" fmla="*/ 100 h 257"/>
              <a:gd name="T50" fmla="*/ 112 w 216"/>
              <a:gd name="T51" fmla="*/ 100 h 257"/>
              <a:gd name="T52" fmla="*/ 162 w 216"/>
              <a:gd name="T53" fmla="*/ 100 h 257"/>
              <a:gd name="T54" fmla="*/ 138 w 216"/>
              <a:gd name="T55" fmla="*/ 100 h 2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216" h="257">
                <a:moveTo>
                  <a:pt x="216" y="105"/>
                </a:moveTo>
                <a:lnTo>
                  <a:pt x="216" y="257"/>
                </a:lnTo>
                <a:lnTo>
                  <a:pt x="0" y="257"/>
                </a:lnTo>
                <a:lnTo>
                  <a:pt x="0" y="105"/>
                </a:lnTo>
                <a:moveTo>
                  <a:pt x="216" y="257"/>
                </a:moveTo>
                <a:lnTo>
                  <a:pt x="109" y="181"/>
                </a:lnTo>
                <a:lnTo>
                  <a:pt x="0" y="257"/>
                </a:lnTo>
                <a:moveTo>
                  <a:pt x="216" y="105"/>
                </a:moveTo>
                <a:lnTo>
                  <a:pt x="145" y="183"/>
                </a:lnTo>
                <a:moveTo>
                  <a:pt x="0" y="105"/>
                </a:moveTo>
                <a:lnTo>
                  <a:pt x="74" y="183"/>
                </a:lnTo>
                <a:moveTo>
                  <a:pt x="190" y="100"/>
                </a:moveTo>
                <a:lnTo>
                  <a:pt x="190" y="48"/>
                </a:lnTo>
                <a:moveTo>
                  <a:pt x="143" y="0"/>
                </a:moveTo>
                <a:lnTo>
                  <a:pt x="26" y="0"/>
                </a:lnTo>
                <a:lnTo>
                  <a:pt x="26" y="100"/>
                </a:lnTo>
                <a:moveTo>
                  <a:pt x="190" y="48"/>
                </a:moveTo>
                <a:lnTo>
                  <a:pt x="143" y="0"/>
                </a:lnTo>
                <a:lnTo>
                  <a:pt x="143" y="48"/>
                </a:lnTo>
                <a:lnTo>
                  <a:pt x="190" y="48"/>
                </a:lnTo>
                <a:moveTo>
                  <a:pt x="74" y="76"/>
                </a:moveTo>
                <a:lnTo>
                  <a:pt x="50" y="76"/>
                </a:lnTo>
                <a:moveTo>
                  <a:pt x="162" y="76"/>
                </a:moveTo>
                <a:lnTo>
                  <a:pt x="95" y="76"/>
                </a:lnTo>
                <a:moveTo>
                  <a:pt x="50" y="100"/>
                </a:moveTo>
                <a:lnTo>
                  <a:pt x="112" y="100"/>
                </a:lnTo>
                <a:moveTo>
                  <a:pt x="162" y="100"/>
                </a:moveTo>
                <a:lnTo>
                  <a:pt x="138" y="100"/>
                </a:lnTo>
              </a:path>
            </a:pathLst>
          </a:custGeom>
          <a:noFill/>
          <a:ln w="11113" cap="rnd">
            <a:solidFill>
              <a:schemeClr val="tx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x-none"/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707460AF-572F-42CF-9939-E897D3E704EE}"/>
              </a:ext>
            </a:extLst>
          </p:cNvPr>
          <p:cNvGrpSpPr/>
          <p:nvPr/>
        </p:nvGrpSpPr>
        <p:grpSpPr>
          <a:xfrm>
            <a:off x="5138146" y="2466184"/>
            <a:ext cx="1921871" cy="1924842"/>
            <a:chOff x="6345238" y="4948238"/>
            <a:chExt cx="1027113" cy="1028700"/>
          </a:xfrm>
          <a:effectLst>
            <a:outerShdw blurRad="241300" dist="152400" dir="2700000" sx="102000" sy="102000" algn="tl" rotWithShape="0">
              <a:prstClr val="black">
                <a:alpha val="42000"/>
              </a:prstClr>
            </a:outerShdw>
          </a:effectLst>
        </p:grpSpPr>
        <p:sp>
          <p:nvSpPr>
            <p:cNvPr id="61" name="Oval 56">
              <a:extLst>
                <a:ext uri="{FF2B5EF4-FFF2-40B4-BE49-F238E27FC236}">
                  <a16:creationId xmlns:a16="http://schemas.microsoft.com/office/drawing/2014/main" id="{18EA404B-D70C-4465-AA59-D937CB2F2D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45238" y="4948238"/>
              <a:ext cx="1027113" cy="10287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shade val="30000"/>
                    <a:satMod val="115000"/>
                  </a:schemeClr>
                </a:gs>
                <a:gs pos="100000">
                  <a:schemeClr val="bg2"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  <p:sp>
          <p:nvSpPr>
            <p:cNvPr id="62" name="Oval 57">
              <a:extLst>
                <a:ext uri="{FF2B5EF4-FFF2-40B4-BE49-F238E27FC236}">
                  <a16:creationId xmlns:a16="http://schemas.microsoft.com/office/drawing/2014/main" id="{E602A253-BEC6-4C5A-9328-04E79E66CF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59525" y="4962526"/>
              <a:ext cx="998538" cy="1000125"/>
            </a:xfrm>
            <a:prstGeom prst="ellipse">
              <a:avLst/>
            </a:prstGeom>
            <a:solidFill>
              <a:schemeClr val="bg2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F175BFC1-1DC9-4F85-B0B4-062737F20E95}"/>
              </a:ext>
            </a:extLst>
          </p:cNvPr>
          <p:cNvGrpSpPr/>
          <p:nvPr/>
        </p:nvGrpSpPr>
        <p:grpSpPr>
          <a:xfrm>
            <a:off x="5223913" y="3265410"/>
            <a:ext cx="1758366" cy="474742"/>
            <a:chOff x="6293927" y="3228189"/>
            <a:chExt cx="1860941" cy="502436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74FD6654-6369-4C2E-9DAD-1746E55A49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93927" y="3228189"/>
              <a:ext cx="1860941" cy="2931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x-none" b="1" dirty="0">
                  <a:latin typeface="Open Sans" panose="020B0606030504020204" pitchFamily="34" charset="0"/>
                </a:rPr>
                <a:t>DISADVANTAGE</a:t>
              </a:r>
              <a:endParaRPr kumimoji="0" lang="x-none" altLang="x-none" sz="1800" b="0" i="0" u="none" strike="noStrike" cap="none" normalizeH="0" baseline="0" dirty="0">
                <a:ln>
                  <a:noFill/>
                </a:ln>
                <a:effectLst/>
              </a:endParaRP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772E31F3-5042-4FDE-A18E-4A40BD3660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72238" y="3638550"/>
              <a:ext cx="92075" cy="920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5AF403B8-B533-46A0-9277-A27776FE43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70725" y="3638550"/>
              <a:ext cx="87313" cy="9207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378A1C32-102C-47E0-9B72-EFF49DE692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64450" y="3638550"/>
              <a:ext cx="90488" cy="92075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AFBD5FA-E862-4A60-AC59-F2CAFAADECA4}"/>
              </a:ext>
            </a:extLst>
          </p:cNvPr>
          <p:cNvGrpSpPr/>
          <p:nvPr/>
        </p:nvGrpSpPr>
        <p:grpSpPr>
          <a:xfrm>
            <a:off x="443040" y="968375"/>
            <a:ext cx="4375023" cy="1347793"/>
            <a:chOff x="443040" y="968375"/>
            <a:chExt cx="4375023" cy="1347793"/>
          </a:xfrm>
        </p:grpSpPr>
        <p:sp>
          <p:nvSpPr>
            <p:cNvPr id="74" name="Text Placeholder 33">
              <a:extLst>
                <a:ext uri="{FF2B5EF4-FFF2-40B4-BE49-F238E27FC236}">
                  <a16:creationId xmlns:a16="http://schemas.microsoft.com/office/drawing/2014/main" id="{7E5CDCFD-70E5-44F4-8086-0FFCADCD7118}"/>
                </a:ext>
              </a:extLst>
            </p:cNvPr>
            <p:cNvSpPr txBox="1">
              <a:spLocks/>
            </p:cNvSpPr>
            <p:nvPr/>
          </p:nvSpPr>
          <p:spPr>
            <a:xfrm>
              <a:off x="443040" y="1457326"/>
              <a:ext cx="3142104" cy="858842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1600" dirty="0">
                  <a:latin typeface="IBM Plex Serif"/>
                </a:rPr>
                <a:t>If hub/switch fails, nodes can't communicate.</a:t>
              </a:r>
              <a:endParaRPr lang="en-US" sz="1600" dirty="0">
                <a:latin typeface="IBM Plex Serif"/>
              </a:endParaRPr>
            </a:p>
          </p:txBody>
        </p:sp>
        <p:sp>
          <p:nvSpPr>
            <p:cNvPr id="75" name="Text Placeholder 36">
              <a:extLst>
                <a:ext uri="{FF2B5EF4-FFF2-40B4-BE49-F238E27FC236}">
                  <a16:creationId xmlns:a16="http://schemas.microsoft.com/office/drawing/2014/main" id="{33AF3049-7A03-489D-91BF-5333F9585BF1}"/>
                </a:ext>
              </a:extLst>
            </p:cNvPr>
            <p:cNvSpPr txBox="1">
              <a:spLocks/>
            </p:cNvSpPr>
            <p:nvPr/>
          </p:nvSpPr>
          <p:spPr>
            <a:xfrm>
              <a:off x="443041" y="968375"/>
              <a:ext cx="4375022" cy="541338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kumimoji="0" lang="en-US" sz="2000" b="1" i="0" u="none" strike="noStrike" kern="1200" cap="none" normalizeH="0" baseline="0" dirty="0" smtClean="0">
                  <a:ln>
                    <a:noFill/>
                  </a:ln>
                  <a:solidFill>
                    <a:schemeClr val="accent1"/>
                  </a:solidFill>
                  <a:effectLst/>
                  <a:latin typeface="Open Sans" panose="020B0606030504020204" pitchFamily="34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0" lang="en-US" sz="2400" b="1" i="0" u="none" strike="noStrike" kern="1200" cap="none" normalizeH="0" baseline="0" dirty="0" smtClean="0">
                  <a:ln>
                    <a:noFill/>
                  </a:ln>
                  <a:solidFill>
                    <a:srgbClr val="FE2635"/>
                  </a:solidFill>
                  <a:effectLst/>
                  <a:latin typeface="Open Sans" panose="020B0606030504020204" pitchFamily="34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0" lang="en-US" sz="2400" b="1" i="0" u="none" strike="noStrike" kern="1200" cap="none" normalizeH="0" baseline="0" dirty="0" smtClean="0">
                  <a:ln>
                    <a:noFill/>
                  </a:ln>
                  <a:solidFill>
                    <a:srgbClr val="FE2635"/>
                  </a:solidFill>
                  <a:effectLst/>
                  <a:latin typeface="Open Sans" panose="020B0606030504020204" pitchFamily="34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0" lang="en-US" sz="2400" b="1" i="0" u="none" strike="noStrike" kern="1200" cap="none" normalizeH="0" baseline="0" dirty="0" smtClean="0">
                  <a:ln>
                    <a:noFill/>
                  </a:ln>
                  <a:solidFill>
                    <a:srgbClr val="FE2635"/>
                  </a:solidFill>
                  <a:effectLst/>
                  <a:latin typeface="Open Sans" panose="020B0606030504020204" pitchFamily="34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0" lang="ru-RU" sz="2400" b="1" i="0" u="none" strike="noStrike" kern="1200" cap="none" normalizeH="0" baseline="0" dirty="0">
                  <a:ln>
                    <a:noFill/>
                  </a:ln>
                  <a:solidFill>
                    <a:srgbClr val="FE2635"/>
                  </a:solidFill>
                  <a:effectLst/>
                  <a:latin typeface="Open Sans" panose="020B0606030504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2200" dirty="0">
                  <a:solidFill>
                    <a:schemeClr val="accent3"/>
                  </a:solidFill>
                </a:rPr>
                <a:t>A Central point of failure</a:t>
              </a:r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F4DE3126-C5AF-4FCD-A129-74B92803CFE6}"/>
              </a:ext>
            </a:extLst>
          </p:cNvPr>
          <p:cNvGrpSpPr/>
          <p:nvPr/>
        </p:nvGrpSpPr>
        <p:grpSpPr>
          <a:xfrm>
            <a:off x="8109746" y="3451225"/>
            <a:ext cx="3370047" cy="1128538"/>
            <a:chOff x="8787480" y="3145669"/>
            <a:chExt cx="3370047" cy="1128538"/>
          </a:xfrm>
        </p:grpSpPr>
        <p:sp>
          <p:nvSpPr>
            <p:cNvPr id="76" name="Text Placeholder 36">
              <a:extLst>
                <a:ext uri="{FF2B5EF4-FFF2-40B4-BE49-F238E27FC236}">
                  <a16:creationId xmlns:a16="http://schemas.microsoft.com/office/drawing/2014/main" id="{3D469B1C-2D41-41C0-8F52-90E8B43F0F9B}"/>
                </a:ext>
              </a:extLst>
            </p:cNvPr>
            <p:cNvSpPr txBox="1">
              <a:spLocks/>
            </p:cNvSpPr>
            <p:nvPr/>
          </p:nvSpPr>
          <p:spPr>
            <a:xfrm>
              <a:off x="8787480" y="3145669"/>
              <a:ext cx="1643063" cy="541338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marL="0" indent="0" algn="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kumimoji="0" lang="en-US" sz="2000" b="1" i="0" u="none" strike="noStrike" kern="1200" cap="none" normalizeH="0" baseline="0" dirty="0" smtClean="0">
                  <a:ln>
                    <a:noFill/>
                  </a:ln>
                  <a:solidFill>
                    <a:schemeClr val="accent5"/>
                  </a:solidFill>
                  <a:effectLst/>
                  <a:latin typeface="Open Sans" panose="020B0606030504020204" pitchFamily="34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0" lang="en-US" sz="2400" b="1" i="0" u="none" strike="noStrike" kern="1200" cap="none" normalizeH="0" baseline="0" dirty="0" smtClean="0">
                  <a:ln>
                    <a:noFill/>
                  </a:ln>
                  <a:solidFill>
                    <a:srgbClr val="FE2635"/>
                  </a:solidFill>
                  <a:effectLst/>
                  <a:latin typeface="Open Sans" panose="020B0606030504020204" pitchFamily="34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0" lang="en-US" sz="2400" b="1" i="0" u="none" strike="noStrike" kern="1200" cap="none" normalizeH="0" baseline="0" dirty="0" smtClean="0">
                  <a:ln>
                    <a:noFill/>
                  </a:ln>
                  <a:solidFill>
                    <a:srgbClr val="FE2635"/>
                  </a:solidFill>
                  <a:effectLst/>
                  <a:latin typeface="Open Sans" panose="020B0606030504020204" pitchFamily="34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0" lang="en-US" sz="2400" b="1" i="0" u="none" strike="noStrike" kern="1200" cap="none" normalizeH="0" baseline="0" dirty="0" smtClean="0">
                  <a:ln>
                    <a:noFill/>
                  </a:ln>
                  <a:solidFill>
                    <a:srgbClr val="FE2635"/>
                  </a:solidFill>
                  <a:effectLst/>
                  <a:latin typeface="Open Sans" panose="020B0606030504020204" pitchFamily="34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0" lang="ru-RU" sz="2400" b="1" i="0" u="none" strike="noStrike" kern="1200" cap="none" normalizeH="0" baseline="0" dirty="0">
                  <a:ln>
                    <a:noFill/>
                  </a:ln>
                  <a:solidFill>
                    <a:srgbClr val="FE2635"/>
                  </a:solidFill>
                  <a:effectLst/>
                  <a:latin typeface="Open Sans" panose="020B0606030504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2200" dirty="0">
                  <a:solidFill>
                    <a:schemeClr val="accent1"/>
                  </a:solidFill>
                </a:rPr>
                <a:t>Cable</a:t>
              </a:r>
            </a:p>
          </p:txBody>
        </p:sp>
        <p:sp>
          <p:nvSpPr>
            <p:cNvPr id="77" name="Text Placeholder 33">
              <a:extLst>
                <a:ext uri="{FF2B5EF4-FFF2-40B4-BE49-F238E27FC236}">
                  <a16:creationId xmlns:a16="http://schemas.microsoft.com/office/drawing/2014/main" id="{6D10AFA8-376A-4C48-A343-DB20108748C2}"/>
                </a:ext>
              </a:extLst>
            </p:cNvPr>
            <p:cNvSpPr txBox="1">
              <a:spLocks/>
            </p:cNvSpPr>
            <p:nvPr/>
          </p:nvSpPr>
          <p:spPr>
            <a:xfrm>
              <a:off x="9507408" y="3480455"/>
              <a:ext cx="2650119" cy="793752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marL="0" indent="0" algn="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GB" sz="1600" dirty="0">
                  <a:latin typeface="IBM Plex Serif"/>
                </a:rPr>
                <a:t>Cable routing can be challenging with extensive routing</a:t>
              </a:r>
              <a:endParaRPr lang="en-US" sz="1600" dirty="0">
                <a:latin typeface="IBM Plex Serif"/>
              </a:endParaRPr>
            </a:p>
          </p:txBody>
        </p:sp>
      </p:grpSp>
      <p:sp>
        <p:nvSpPr>
          <p:cNvPr id="86" name="Text Placeholder 36">
            <a:extLst>
              <a:ext uri="{FF2B5EF4-FFF2-40B4-BE49-F238E27FC236}">
                <a16:creationId xmlns:a16="http://schemas.microsoft.com/office/drawing/2014/main" id="{967BBDD9-EE45-4E0C-8219-C73F0FBCC05D}"/>
              </a:ext>
            </a:extLst>
          </p:cNvPr>
          <p:cNvSpPr txBox="1">
            <a:spLocks/>
          </p:cNvSpPr>
          <p:nvPr/>
        </p:nvSpPr>
        <p:spPr>
          <a:xfrm>
            <a:off x="410719" y="238919"/>
            <a:ext cx="5846149" cy="54133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0" lang="en-US" sz="2400" b="1" i="0" u="none" strike="noStrike" kern="1200" cap="none" normalizeH="0" baseline="0" dirty="0" smtClean="0">
                <a:ln>
                  <a:noFill/>
                </a:ln>
                <a:solidFill>
                  <a:schemeClr val="accent2"/>
                </a:solidFill>
                <a:effectLst/>
                <a:latin typeface="Open Sans" panose="020B06060305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0" lang="en-US" sz="2400" b="1" i="0" u="none" strike="noStrike" kern="1200" cap="none" normalizeH="0" baseline="0" dirty="0" smtClean="0">
                <a:ln>
                  <a:noFill/>
                </a:ln>
                <a:solidFill>
                  <a:srgbClr val="FE2635"/>
                </a:solidFill>
                <a:effectLst/>
                <a:latin typeface="Open Sans" panose="020B0606030504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0" lang="en-US" sz="2400" b="1" i="0" u="none" strike="noStrike" kern="1200" cap="none" normalizeH="0" baseline="0" dirty="0" smtClean="0">
                <a:ln>
                  <a:noFill/>
                </a:ln>
                <a:solidFill>
                  <a:srgbClr val="FE2635"/>
                </a:solidFill>
                <a:effectLst/>
                <a:latin typeface="Open Sans" panose="020B0606030504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0" lang="en-US" sz="2400" b="1" i="0" u="none" strike="noStrike" kern="1200" cap="none" normalizeH="0" baseline="0" dirty="0" smtClean="0">
                <a:ln>
                  <a:noFill/>
                </a:ln>
                <a:solidFill>
                  <a:srgbClr val="FE2635"/>
                </a:solidFill>
                <a:effectLst/>
                <a:latin typeface="Open Sans" panose="020B0606030504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0" lang="ru-RU" sz="2400" b="1" i="0" u="none" strike="noStrike" kern="1200" cap="none" normalizeH="0" baseline="0" dirty="0">
                <a:ln>
                  <a:noFill/>
                </a:ln>
                <a:solidFill>
                  <a:srgbClr val="FE2635"/>
                </a:solidFill>
                <a:effectLst/>
                <a:latin typeface="Open Sans" panose="020B0606030504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DISADVANTAGE OF STAR TOPOLOGY:</a:t>
            </a:r>
          </a:p>
        </p:txBody>
      </p:sp>
      <p:sp>
        <p:nvSpPr>
          <p:cNvPr id="64" name="Freeform 12">
            <a:extLst>
              <a:ext uri="{FF2B5EF4-FFF2-40B4-BE49-F238E27FC236}">
                <a16:creationId xmlns:a16="http://schemas.microsoft.com/office/drawing/2014/main" id="{6A9B1939-68F8-40D5-9109-66CDA5D7A2BD}"/>
              </a:ext>
            </a:extLst>
          </p:cNvPr>
          <p:cNvSpPr>
            <a:spLocks noEditPoints="1"/>
          </p:cNvSpPr>
          <p:nvPr/>
        </p:nvSpPr>
        <p:spPr bwMode="auto">
          <a:xfrm>
            <a:off x="4006724" y="2100264"/>
            <a:ext cx="481303" cy="443258"/>
          </a:xfrm>
          <a:custGeom>
            <a:avLst/>
            <a:gdLst>
              <a:gd name="T0" fmla="*/ 38 w 129"/>
              <a:gd name="T1" fmla="*/ 114 h 130"/>
              <a:gd name="T2" fmla="*/ 56 w 129"/>
              <a:gd name="T3" fmla="*/ 94 h 130"/>
              <a:gd name="T4" fmla="*/ 107 w 129"/>
              <a:gd name="T5" fmla="*/ 61 h 130"/>
              <a:gd name="T6" fmla="*/ 99 w 129"/>
              <a:gd name="T7" fmla="*/ 94 h 130"/>
              <a:gd name="T8" fmla="*/ 42 w 129"/>
              <a:gd name="T9" fmla="*/ 18 h 130"/>
              <a:gd name="T10" fmla="*/ 44 w 129"/>
              <a:gd name="T11" fmla="*/ 52 h 130"/>
              <a:gd name="T12" fmla="*/ 62 w 129"/>
              <a:gd name="T13" fmla="*/ 21 h 130"/>
              <a:gd name="T14" fmla="*/ 35 w 129"/>
              <a:gd name="T15" fmla="*/ 65 h 130"/>
              <a:gd name="T16" fmla="*/ 52 w 129"/>
              <a:gd name="T17" fmla="*/ 72 h 130"/>
              <a:gd name="T18" fmla="*/ 59 w 129"/>
              <a:gd name="T19" fmla="*/ 87 h 130"/>
              <a:gd name="T20" fmla="*/ 57 w 129"/>
              <a:gd name="T21" fmla="*/ 112 h 130"/>
              <a:gd name="T22" fmla="*/ 42 w 129"/>
              <a:gd name="T23" fmla="*/ 120 h 130"/>
              <a:gd name="T24" fmla="*/ 23 w 129"/>
              <a:gd name="T25" fmla="*/ 121 h 130"/>
              <a:gd name="T26" fmla="*/ 9 w 129"/>
              <a:gd name="T27" fmla="*/ 108 h 130"/>
              <a:gd name="T28" fmla="*/ 12 w 129"/>
              <a:gd name="T29" fmla="*/ 87 h 130"/>
              <a:gd name="T30" fmla="*/ 20 w 129"/>
              <a:gd name="T31" fmla="*/ 72 h 130"/>
              <a:gd name="T32" fmla="*/ 95 w 129"/>
              <a:gd name="T33" fmla="*/ 43 h 130"/>
              <a:gd name="T34" fmla="*/ 111 w 129"/>
              <a:gd name="T35" fmla="*/ 48 h 130"/>
              <a:gd name="T36" fmla="*/ 120 w 129"/>
              <a:gd name="T37" fmla="*/ 63 h 130"/>
              <a:gd name="T38" fmla="*/ 121 w 129"/>
              <a:gd name="T39" fmla="*/ 92 h 130"/>
              <a:gd name="T40" fmla="*/ 105 w 129"/>
              <a:gd name="T41" fmla="*/ 98 h 130"/>
              <a:gd name="T42" fmla="*/ 85 w 129"/>
              <a:gd name="T43" fmla="*/ 97 h 130"/>
              <a:gd name="T44" fmla="*/ 68 w 129"/>
              <a:gd name="T45" fmla="*/ 88 h 130"/>
              <a:gd name="T46" fmla="*/ 71 w 129"/>
              <a:gd name="T47" fmla="*/ 68 h 130"/>
              <a:gd name="T48" fmla="*/ 80 w 129"/>
              <a:gd name="T49" fmla="*/ 52 h 130"/>
              <a:gd name="T50" fmla="*/ 44 w 129"/>
              <a:gd name="T51" fmla="*/ 10 h 130"/>
              <a:gd name="T52" fmla="*/ 58 w 129"/>
              <a:gd name="T53" fmla="*/ 10 h 130"/>
              <a:gd name="T54" fmla="*/ 66 w 129"/>
              <a:gd name="T55" fmla="*/ 19 h 130"/>
              <a:gd name="T56" fmla="*/ 69 w 129"/>
              <a:gd name="T57" fmla="*/ 25 h 130"/>
              <a:gd name="T58" fmla="*/ 68 w 129"/>
              <a:gd name="T59" fmla="*/ 49 h 130"/>
              <a:gd name="T60" fmla="*/ 53 w 129"/>
              <a:gd name="T61" fmla="*/ 58 h 130"/>
              <a:gd name="T62" fmla="*/ 34 w 129"/>
              <a:gd name="T63" fmla="*/ 58 h 130"/>
              <a:gd name="T64" fmla="*/ 20 w 129"/>
              <a:gd name="T65" fmla="*/ 46 h 130"/>
              <a:gd name="T66" fmla="*/ 23 w 129"/>
              <a:gd name="T67" fmla="*/ 25 h 130"/>
              <a:gd name="T68" fmla="*/ 31 w 129"/>
              <a:gd name="T69" fmla="*/ 10 h 130"/>
              <a:gd name="T70" fmla="*/ 41 w 129"/>
              <a:gd name="T71" fmla="*/ 9 h 130"/>
              <a:gd name="T72" fmla="*/ 22 w 129"/>
              <a:gd name="T73" fmla="*/ 14 h 130"/>
              <a:gd name="T74" fmla="*/ 17 w 129"/>
              <a:gd name="T75" fmla="*/ 39 h 130"/>
              <a:gd name="T76" fmla="*/ 27 w 129"/>
              <a:gd name="T77" fmla="*/ 54 h 130"/>
              <a:gd name="T78" fmla="*/ 27 w 129"/>
              <a:gd name="T79" fmla="*/ 69 h 130"/>
              <a:gd name="T80" fmla="*/ 9 w 129"/>
              <a:gd name="T81" fmla="*/ 87 h 130"/>
              <a:gd name="T82" fmla="*/ 7 w 129"/>
              <a:gd name="T83" fmla="*/ 106 h 130"/>
              <a:gd name="T84" fmla="*/ 20 w 129"/>
              <a:gd name="T85" fmla="*/ 126 h 130"/>
              <a:gd name="T86" fmla="*/ 40 w 129"/>
              <a:gd name="T87" fmla="*/ 124 h 130"/>
              <a:gd name="T88" fmla="*/ 59 w 129"/>
              <a:gd name="T89" fmla="*/ 117 h 130"/>
              <a:gd name="T90" fmla="*/ 67 w 129"/>
              <a:gd name="T91" fmla="*/ 102 h 130"/>
              <a:gd name="T92" fmla="*/ 63 w 129"/>
              <a:gd name="T93" fmla="*/ 78 h 130"/>
              <a:gd name="T94" fmla="*/ 42 w 129"/>
              <a:gd name="T95" fmla="*/ 70 h 130"/>
              <a:gd name="T96" fmla="*/ 46 w 129"/>
              <a:gd name="T97" fmla="*/ 68 h 130"/>
              <a:gd name="T98" fmla="*/ 66 w 129"/>
              <a:gd name="T99" fmla="*/ 61 h 130"/>
              <a:gd name="T100" fmla="*/ 61 w 129"/>
              <a:gd name="T101" fmla="*/ 71 h 130"/>
              <a:gd name="T102" fmla="*/ 68 w 129"/>
              <a:gd name="T103" fmla="*/ 92 h 130"/>
              <a:gd name="T104" fmla="*/ 91 w 129"/>
              <a:gd name="T105" fmla="*/ 102 h 130"/>
              <a:gd name="T106" fmla="*/ 108 w 129"/>
              <a:gd name="T107" fmla="*/ 104 h 130"/>
              <a:gd name="T108" fmla="*/ 126 w 129"/>
              <a:gd name="T109" fmla="*/ 89 h 130"/>
              <a:gd name="T110" fmla="*/ 129 w 129"/>
              <a:gd name="T111" fmla="*/ 72 h 130"/>
              <a:gd name="T112" fmla="*/ 114 w 129"/>
              <a:gd name="T113" fmla="*/ 54 h 130"/>
              <a:gd name="T114" fmla="*/ 93 w 129"/>
              <a:gd name="T115" fmla="*/ 41 h 130"/>
              <a:gd name="T116" fmla="*/ 78 w 129"/>
              <a:gd name="T117" fmla="*/ 52 h 130"/>
              <a:gd name="T118" fmla="*/ 78 w 129"/>
              <a:gd name="T119" fmla="*/ 39 h 130"/>
              <a:gd name="T120" fmla="*/ 76 w 129"/>
              <a:gd name="T121" fmla="*/ 21 h 130"/>
              <a:gd name="T122" fmla="*/ 66 w 129"/>
              <a:gd name="T123" fmla="*/ 10 h 130"/>
              <a:gd name="T124" fmla="*/ 51 w 129"/>
              <a:gd name="T125" fmla="*/ 2 h 1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29" h="130">
                <a:moveTo>
                  <a:pt x="33" y="115"/>
                </a:moveTo>
                <a:cubicBezTo>
                  <a:pt x="31" y="115"/>
                  <a:pt x="29" y="114"/>
                  <a:pt x="27" y="113"/>
                </a:cubicBezTo>
                <a:cubicBezTo>
                  <a:pt x="20" y="110"/>
                  <a:pt x="18" y="101"/>
                  <a:pt x="18" y="95"/>
                </a:cubicBezTo>
                <a:cubicBezTo>
                  <a:pt x="18" y="92"/>
                  <a:pt x="18" y="85"/>
                  <a:pt x="23" y="82"/>
                </a:cubicBezTo>
                <a:cubicBezTo>
                  <a:pt x="26" y="81"/>
                  <a:pt x="29" y="80"/>
                  <a:pt x="32" y="80"/>
                </a:cubicBezTo>
                <a:cubicBezTo>
                  <a:pt x="32" y="80"/>
                  <a:pt x="33" y="80"/>
                  <a:pt x="34" y="80"/>
                </a:cubicBezTo>
                <a:cubicBezTo>
                  <a:pt x="39" y="81"/>
                  <a:pt x="43" y="81"/>
                  <a:pt x="46" y="83"/>
                </a:cubicBezTo>
                <a:cubicBezTo>
                  <a:pt x="50" y="85"/>
                  <a:pt x="52" y="90"/>
                  <a:pt x="53" y="94"/>
                </a:cubicBezTo>
                <a:cubicBezTo>
                  <a:pt x="53" y="99"/>
                  <a:pt x="51" y="103"/>
                  <a:pt x="48" y="107"/>
                </a:cubicBezTo>
                <a:cubicBezTo>
                  <a:pt x="45" y="110"/>
                  <a:pt x="42" y="113"/>
                  <a:pt x="38" y="114"/>
                </a:cubicBezTo>
                <a:cubicBezTo>
                  <a:pt x="37" y="114"/>
                  <a:pt x="35" y="115"/>
                  <a:pt x="33" y="115"/>
                </a:cubicBezTo>
                <a:moveTo>
                  <a:pt x="32" y="77"/>
                </a:moveTo>
                <a:cubicBezTo>
                  <a:pt x="29" y="77"/>
                  <a:pt x="25" y="78"/>
                  <a:pt x="21" y="80"/>
                </a:cubicBezTo>
                <a:cubicBezTo>
                  <a:pt x="17" y="83"/>
                  <a:pt x="15" y="88"/>
                  <a:pt x="15" y="95"/>
                </a:cubicBezTo>
                <a:cubicBezTo>
                  <a:pt x="15" y="104"/>
                  <a:pt x="19" y="112"/>
                  <a:pt x="25" y="116"/>
                </a:cubicBezTo>
                <a:cubicBezTo>
                  <a:pt x="28" y="117"/>
                  <a:pt x="31" y="118"/>
                  <a:pt x="33" y="118"/>
                </a:cubicBezTo>
                <a:cubicBezTo>
                  <a:pt x="33" y="118"/>
                  <a:pt x="33" y="118"/>
                  <a:pt x="33" y="118"/>
                </a:cubicBezTo>
                <a:cubicBezTo>
                  <a:pt x="35" y="118"/>
                  <a:pt x="37" y="117"/>
                  <a:pt x="39" y="117"/>
                </a:cubicBezTo>
                <a:cubicBezTo>
                  <a:pt x="43" y="115"/>
                  <a:pt x="47" y="113"/>
                  <a:pt x="50" y="109"/>
                </a:cubicBezTo>
                <a:cubicBezTo>
                  <a:pt x="54" y="104"/>
                  <a:pt x="56" y="99"/>
                  <a:pt x="56" y="94"/>
                </a:cubicBezTo>
                <a:cubicBezTo>
                  <a:pt x="55" y="88"/>
                  <a:pt x="52" y="83"/>
                  <a:pt x="48" y="80"/>
                </a:cubicBezTo>
                <a:cubicBezTo>
                  <a:pt x="44" y="78"/>
                  <a:pt x="39" y="78"/>
                  <a:pt x="34" y="78"/>
                </a:cubicBezTo>
                <a:cubicBezTo>
                  <a:pt x="33" y="78"/>
                  <a:pt x="33" y="77"/>
                  <a:pt x="32" y="77"/>
                </a:cubicBezTo>
                <a:moveTo>
                  <a:pt x="94" y="92"/>
                </a:moveTo>
                <a:cubicBezTo>
                  <a:pt x="91" y="92"/>
                  <a:pt x="89" y="92"/>
                  <a:pt x="87" y="91"/>
                </a:cubicBezTo>
                <a:cubicBezTo>
                  <a:pt x="80" y="87"/>
                  <a:pt x="78" y="79"/>
                  <a:pt x="78" y="72"/>
                </a:cubicBezTo>
                <a:cubicBezTo>
                  <a:pt x="78" y="70"/>
                  <a:pt x="79" y="63"/>
                  <a:pt x="83" y="60"/>
                </a:cubicBezTo>
                <a:cubicBezTo>
                  <a:pt x="86" y="58"/>
                  <a:pt x="89" y="58"/>
                  <a:pt x="92" y="58"/>
                </a:cubicBezTo>
                <a:cubicBezTo>
                  <a:pt x="93" y="58"/>
                  <a:pt x="94" y="58"/>
                  <a:pt x="94" y="58"/>
                </a:cubicBezTo>
                <a:cubicBezTo>
                  <a:pt x="99" y="58"/>
                  <a:pt x="103" y="59"/>
                  <a:pt x="107" y="61"/>
                </a:cubicBezTo>
                <a:cubicBezTo>
                  <a:pt x="110" y="63"/>
                  <a:pt x="113" y="67"/>
                  <a:pt x="113" y="72"/>
                </a:cubicBezTo>
                <a:cubicBezTo>
                  <a:pt x="113" y="76"/>
                  <a:pt x="111" y="81"/>
                  <a:pt x="108" y="85"/>
                </a:cubicBezTo>
                <a:cubicBezTo>
                  <a:pt x="106" y="88"/>
                  <a:pt x="102" y="90"/>
                  <a:pt x="99" y="92"/>
                </a:cubicBezTo>
                <a:cubicBezTo>
                  <a:pt x="97" y="92"/>
                  <a:pt x="95" y="92"/>
                  <a:pt x="94" y="92"/>
                </a:cubicBezTo>
                <a:moveTo>
                  <a:pt x="92" y="55"/>
                </a:moveTo>
                <a:cubicBezTo>
                  <a:pt x="89" y="55"/>
                  <a:pt x="85" y="55"/>
                  <a:pt x="82" y="58"/>
                </a:cubicBezTo>
                <a:cubicBezTo>
                  <a:pt x="77" y="60"/>
                  <a:pt x="75" y="66"/>
                  <a:pt x="75" y="72"/>
                </a:cubicBezTo>
                <a:cubicBezTo>
                  <a:pt x="75" y="82"/>
                  <a:pt x="79" y="90"/>
                  <a:pt x="86" y="93"/>
                </a:cubicBezTo>
                <a:cubicBezTo>
                  <a:pt x="88" y="95"/>
                  <a:pt x="91" y="95"/>
                  <a:pt x="94" y="95"/>
                </a:cubicBezTo>
                <a:cubicBezTo>
                  <a:pt x="96" y="95"/>
                  <a:pt x="98" y="95"/>
                  <a:pt x="99" y="94"/>
                </a:cubicBezTo>
                <a:cubicBezTo>
                  <a:pt x="104" y="93"/>
                  <a:pt x="108" y="90"/>
                  <a:pt x="111" y="87"/>
                </a:cubicBezTo>
                <a:cubicBezTo>
                  <a:pt x="114" y="82"/>
                  <a:pt x="116" y="77"/>
                  <a:pt x="116" y="72"/>
                </a:cubicBezTo>
                <a:cubicBezTo>
                  <a:pt x="116" y="66"/>
                  <a:pt x="113" y="61"/>
                  <a:pt x="108" y="58"/>
                </a:cubicBezTo>
                <a:cubicBezTo>
                  <a:pt x="104" y="56"/>
                  <a:pt x="99" y="55"/>
                  <a:pt x="95" y="55"/>
                </a:cubicBezTo>
                <a:cubicBezTo>
                  <a:pt x="94" y="55"/>
                  <a:pt x="93" y="55"/>
                  <a:pt x="92" y="55"/>
                </a:cubicBezTo>
                <a:moveTo>
                  <a:pt x="44" y="52"/>
                </a:moveTo>
                <a:cubicBezTo>
                  <a:pt x="42" y="52"/>
                  <a:pt x="40" y="52"/>
                  <a:pt x="38" y="51"/>
                </a:cubicBezTo>
                <a:cubicBezTo>
                  <a:pt x="31" y="47"/>
                  <a:pt x="28" y="38"/>
                  <a:pt x="28" y="32"/>
                </a:cubicBezTo>
                <a:cubicBezTo>
                  <a:pt x="28" y="30"/>
                  <a:pt x="29" y="23"/>
                  <a:pt x="34" y="20"/>
                </a:cubicBezTo>
                <a:cubicBezTo>
                  <a:pt x="36" y="18"/>
                  <a:pt x="40" y="18"/>
                  <a:pt x="42" y="18"/>
                </a:cubicBezTo>
                <a:cubicBezTo>
                  <a:pt x="43" y="18"/>
                  <a:pt x="44" y="18"/>
                  <a:pt x="45" y="18"/>
                </a:cubicBezTo>
                <a:cubicBezTo>
                  <a:pt x="47" y="18"/>
                  <a:pt x="49" y="18"/>
                  <a:pt x="52" y="18"/>
                </a:cubicBezTo>
                <a:cubicBezTo>
                  <a:pt x="53" y="19"/>
                  <a:pt x="54" y="19"/>
                  <a:pt x="55" y="19"/>
                </a:cubicBezTo>
                <a:cubicBezTo>
                  <a:pt x="55" y="20"/>
                  <a:pt x="56" y="20"/>
                  <a:pt x="57" y="20"/>
                </a:cubicBezTo>
                <a:cubicBezTo>
                  <a:pt x="57" y="20"/>
                  <a:pt x="57" y="21"/>
                  <a:pt x="57" y="21"/>
                </a:cubicBezTo>
                <a:cubicBezTo>
                  <a:pt x="59" y="21"/>
                  <a:pt x="60" y="22"/>
                  <a:pt x="60" y="24"/>
                </a:cubicBezTo>
                <a:cubicBezTo>
                  <a:pt x="62" y="26"/>
                  <a:pt x="63" y="29"/>
                  <a:pt x="63" y="32"/>
                </a:cubicBezTo>
                <a:cubicBezTo>
                  <a:pt x="64" y="36"/>
                  <a:pt x="62" y="41"/>
                  <a:pt x="59" y="44"/>
                </a:cubicBezTo>
                <a:cubicBezTo>
                  <a:pt x="56" y="48"/>
                  <a:pt x="53" y="50"/>
                  <a:pt x="49" y="51"/>
                </a:cubicBezTo>
                <a:cubicBezTo>
                  <a:pt x="47" y="52"/>
                  <a:pt x="46" y="52"/>
                  <a:pt x="44" y="52"/>
                </a:cubicBezTo>
                <a:moveTo>
                  <a:pt x="42" y="15"/>
                </a:moveTo>
                <a:cubicBezTo>
                  <a:pt x="39" y="15"/>
                  <a:pt x="35" y="15"/>
                  <a:pt x="32" y="17"/>
                </a:cubicBezTo>
                <a:cubicBezTo>
                  <a:pt x="28" y="20"/>
                  <a:pt x="26" y="25"/>
                  <a:pt x="25" y="32"/>
                </a:cubicBezTo>
                <a:cubicBezTo>
                  <a:pt x="25" y="42"/>
                  <a:pt x="30" y="50"/>
                  <a:pt x="36" y="53"/>
                </a:cubicBezTo>
                <a:cubicBezTo>
                  <a:pt x="39" y="54"/>
                  <a:pt x="41" y="55"/>
                  <a:pt x="44" y="55"/>
                </a:cubicBezTo>
                <a:cubicBezTo>
                  <a:pt x="46" y="55"/>
                  <a:pt x="48" y="55"/>
                  <a:pt x="50" y="54"/>
                </a:cubicBezTo>
                <a:cubicBezTo>
                  <a:pt x="54" y="53"/>
                  <a:pt x="58" y="50"/>
                  <a:pt x="61" y="46"/>
                </a:cubicBezTo>
                <a:cubicBezTo>
                  <a:pt x="65" y="42"/>
                  <a:pt x="67" y="37"/>
                  <a:pt x="66" y="32"/>
                </a:cubicBezTo>
                <a:cubicBezTo>
                  <a:pt x="66" y="29"/>
                  <a:pt x="65" y="26"/>
                  <a:pt x="64" y="24"/>
                </a:cubicBezTo>
                <a:cubicBezTo>
                  <a:pt x="63" y="22"/>
                  <a:pt x="63" y="21"/>
                  <a:pt x="62" y="21"/>
                </a:cubicBezTo>
                <a:cubicBezTo>
                  <a:pt x="61" y="20"/>
                  <a:pt x="60" y="19"/>
                  <a:pt x="59" y="18"/>
                </a:cubicBezTo>
                <a:cubicBezTo>
                  <a:pt x="57" y="17"/>
                  <a:pt x="56" y="16"/>
                  <a:pt x="54" y="16"/>
                </a:cubicBezTo>
                <a:cubicBezTo>
                  <a:pt x="53" y="16"/>
                  <a:pt x="52" y="16"/>
                  <a:pt x="51" y="15"/>
                </a:cubicBezTo>
                <a:cubicBezTo>
                  <a:pt x="49" y="15"/>
                  <a:pt x="47" y="15"/>
                  <a:pt x="45" y="15"/>
                </a:cubicBezTo>
                <a:cubicBezTo>
                  <a:pt x="44" y="15"/>
                  <a:pt x="43" y="15"/>
                  <a:pt x="42" y="15"/>
                </a:cubicBezTo>
                <a:moveTo>
                  <a:pt x="30" y="74"/>
                </a:moveTo>
                <a:cubicBezTo>
                  <a:pt x="31" y="74"/>
                  <a:pt x="32" y="74"/>
                  <a:pt x="32" y="74"/>
                </a:cubicBezTo>
                <a:cubicBezTo>
                  <a:pt x="33" y="73"/>
                  <a:pt x="33" y="73"/>
                  <a:pt x="33" y="73"/>
                </a:cubicBezTo>
                <a:cubicBezTo>
                  <a:pt x="35" y="65"/>
                  <a:pt x="35" y="65"/>
                  <a:pt x="35" y="65"/>
                </a:cubicBezTo>
                <a:cubicBezTo>
                  <a:pt x="35" y="65"/>
                  <a:pt x="35" y="65"/>
                  <a:pt x="35" y="65"/>
                </a:cubicBezTo>
                <a:cubicBezTo>
                  <a:pt x="36" y="65"/>
                  <a:pt x="37" y="66"/>
                  <a:pt x="38" y="66"/>
                </a:cubicBezTo>
                <a:cubicBezTo>
                  <a:pt x="38" y="67"/>
                  <a:pt x="38" y="68"/>
                  <a:pt x="39" y="69"/>
                </a:cubicBezTo>
                <a:cubicBezTo>
                  <a:pt x="39" y="70"/>
                  <a:pt x="40" y="70"/>
                  <a:pt x="40" y="71"/>
                </a:cubicBezTo>
                <a:cubicBezTo>
                  <a:pt x="41" y="73"/>
                  <a:pt x="43" y="74"/>
                  <a:pt x="45" y="74"/>
                </a:cubicBezTo>
                <a:cubicBezTo>
                  <a:pt x="45" y="74"/>
                  <a:pt x="46" y="74"/>
                  <a:pt x="46" y="74"/>
                </a:cubicBezTo>
                <a:cubicBezTo>
                  <a:pt x="47" y="74"/>
                  <a:pt x="47" y="73"/>
                  <a:pt x="47" y="73"/>
                </a:cubicBezTo>
                <a:cubicBezTo>
                  <a:pt x="47" y="72"/>
                  <a:pt x="48" y="71"/>
                  <a:pt x="48" y="71"/>
                </a:cubicBezTo>
                <a:cubicBezTo>
                  <a:pt x="48" y="70"/>
                  <a:pt x="49" y="70"/>
                  <a:pt x="50" y="70"/>
                </a:cubicBezTo>
                <a:cubicBezTo>
                  <a:pt x="50" y="70"/>
                  <a:pt x="51" y="70"/>
                  <a:pt x="51" y="70"/>
                </a:cubicBezTo>
                <a:cubicBezTo>
                  <a:pt x="52" y="71"/>
                  <a:pt x="52" y="72"/>
                  <a:pt x="52" y="72"/>
                </a:cubicBezTo>
                <a:cubicBezTo>
                  <a:pt x="52" y="73"/>
                  <a:pt x="52" y="74"/>
                  <a:pt x="51" y="75"/>
                </a:cubicBezTo>
                <a:cubicBezTo>
                  <a:pt x="51" y="75"/>
                  <a:pt x="51" y="75"/>
                  <a:pt x="51" y="76"/>
                </a:cubicBezTo>
                <a:cubicBezTo>
                  <a:pt x="51" y="76"/>
                  <a:pt x="51" y="77"/>
                  <a:pt x="51" y="77"/>
                </a:cubicBezTo>
                <a:cubicBezTo>
                  <a:pt x="55" y="81"/>
                  <a:pt x="55" y="81"/>
                  <a:pt x="55" y="81"/>
                </a:cubicBezTo>
                <a:cubicBezTo>
                  <a:pt x="55" y="82"/>
                  <a:pt x="56" y="82"/>
                  <a:pt x="56" y="82"/>
                </a:cubicBezTo>
                <a:cubicBezTo>
                  <a:pt x="56" y="82"/>
                  <a:pt x="57" y="82"/>
                  <a:pt x="57" y="82"/>
                </a:cubicBezTo>
                <a:cubicBezTo>
                  <a:pt x="61" y="81"/>
                  <a:pt x="61" y="81"/>
                  <a:pt x="61" y="81"/>
                </a:cubicBezTo>
                <a:cubicBezTo>
                  <a:pt x="62" y="84"/>
                  <a:pt x="62" y="84"/>
                  <a:pt x="62" y="84"/>
                </a:cubicBezTo>
                <a:cubicBezTo>
                  <a:pt x="59" y="86"/>
                  <a:pt x="59" y="86"/>
                  <a:pt x="59" y="86"/>
                </a:cubicBezTo>
                <a:cubicBezTo>
                  <a:pt x="59" y="86"/>
                  <a:pt x="58" y="87"/>
                  <a:pt x="59" y="87"/>
                </a:cubicBezTo>
                <a:cubicBezTo>
                  <a:pt x="60" y="93"/>
                  <a:pt x="60" y="93"/>
                  <a:pt x="60" y="93"/>
                </a:cubicBezTo>
                <a:cubicBezTo>
                  <a:pt x="60" y="94"/>
                  <a:pt x="61" y="94"/>
                  <a:pt x="61" y="94"/>
                </a:cubicBezTo>
                <a:cubicBezTo>
                  <a:pt x="66" y="96"/>
                  <a:pt x="66" y="96"/>
                  <a:pt x="66" y="96"/>
                </a:cubicBezTo>
                <a:cubicBezTo>
                  <a:pt x="66" y="98"/>
                  <a:pt x="66" y="98"/>
                  <a:pt x="66" y="98"/>
                </a:cubicBezTo>
                <a:cubicBezTo>
                  <a:pt x="66" y="98"/>
                  <a:pt x="66" y="98"/>
                  <a:pt x="66" y="98"/>
                </a:cubicBezTo>
                <a:cubicBezTo>
                  <a:pt x="62" y="98"/>
                  <a:pt x="59" y="100"/>
                  <a:pt x="59" y="103"/>
                </a:cubicBezTo>
                <a:cubicBezTo>
                  <a:pt x="58" y="105"/>
                  <a:pt x="58" y="107"/>
                  <a:pt x="59" y="109"/>
                </a:cubicBezTo>
                <a:cubicBezTo>
                  <a:pt x="60" y="110"/>
                  <a:pt x="61" y="111"/>
                  <a:pt x="62" y="112"/>
                </a:cubicBezTo>
                <a:cubicBezTo>
                  <a:pt x="60" y="114"/>
                  <a:pt x="60" y="114"/>
                  <a:pt x="60" y="114"/>
                </a:cubicBezTo>
                <a:cubicBezTo>
                  <a:pt x="57" y="112"/>
                  <a:pt x="57" y="112"/>
                  <a:pt x="57" y="112"/>
                </a:cubicBezTo>
                <a:cubicBezTo>
                  <a:pt x="57" y="111"/>
                  <a:pt x="57" y="111"/>
                  <a:pt x="56" y="111"/>
                </a:cubicBezTo>
                <a:cubicBezTo>
                  <a:pt x="56" y="111"/>
                  <a:pt x="56" y="111"/>
                  <a:pt x="55" y="112"/>
                </a:cubicBezTo>
                <a:cubicBezTo>
                  <a:pt x="50" y="117"/>
                  <a:pt x="50" y="117"/>
                  <a:pt x="50" y="117"/>
                </a:cubicBezTo>
                <a:cubicBezTo>
                  <a:pt x="49" y="117"/>
                  <a:pt x="49" y="118"/>
                  <a:pt x="49" y="118"/>
                </a:cubicBezTo>
                <a:cubicBezTo>
                  <a:pt x="52" y="124"/>
                  <a:pt x="52" y="124"/>
                  <a:pt x="52" y="124"/>
                </a:cubicBezTo>
                <a:cubicBezTo>
                  <a:pt x="51" y="124"/>
                  <a:pt x="51" y="124"/>
                  <a:pt x="50" y="124"/>
                </a:cubicBezTo>
                <a:cubicBezTo>
                  <a:pt x="50" y="124"/>
                  <a:pt x="49" y="124"/>
                  <a:pt x="49" y="124"/>
                </a:cubicBezTo>
                <a:cubicBezTo>
                  <a:pt x="48" y="123"/>
                  <a:pt x="48" y="123"/>
                  <a:pt x="47" y="123"/>
                </a:cubicBezTo>
                <a:cubicBezTo>
                  <a:pt x="46" y="122"/>
                  <a:pt x="45" y="121"/>
                  <a:pt x="44" y="121"/>
                </a:cubicBezTo>
                <a:cubicBezTo>
                  <a:pt x="44" y="120"/>
                  <a:pt x="43" y="120"/>
                  <a:pt x="42" y="120"/>
                </a:cubicBezTo>
                <a:cubicBezTo>
                  <a:pt x="40" y="120"/>
                  <a:pt x="39" y="121"/>
                  <a:pt x="38" y="122"/>
                </a:cubicBezTo>
                <a:cubicBezTo>
                  <a:pt x="36" y="123"/>
                  <a:pt x="36" y="125"/>
                  <a:pt x="36" y="127"/>
                </a:cubicBezTo>
                <a:cubicBezTo>
                  <a:pt x="35" y="127"/>
                  <a:pt x="35" y="127"/>
                  <a:pt x="35" y="127"/>
                </a:cubicBezTo>
                <a:cubicBezTo>
                  <a:pt x="34" y="127"/>
                  <a:pt x="34" y="127"/>
                  <a:pt x="33" y="126"/>
                </a:cubicBezTo>
                <a:cubicBezTo>
                  <a:pt x="33" y="125"/>
                  <a:pt x="33" y="125"/>
                  <a:pt x="33" y="125"/>
                </a:cubicBezTo>
                <a:cubicBezTo>
                  <a:pt x="33" y="125"/>
                  <a:pt x="33" y="125"/>
                  <a:pt x="33" y="124"/>
                </a:cubicBezTo>
                <a:cubicBezTo>
                  <a:pt x="33" y="122"/>
                  <a:pt x="31" y="121"/>
                  <a:pt x="29" y="120"/>
                </a:cubicBezTo>
                <a:cubicBezTo>
                  <a:pt x="28" y="120"/>
                  <a:pt x="26" y="120"/>
                  <a:pt x="24" y="120"/>
                </a:cubicBezTo>
                <a:cubicBezTo>
                  <a:pt x="24" y="120"/>
                  <a:pt x="24" y="120"/>
                  <a:pt x="24" y="120"/>
                </a:cubicBezTo>
                <a:cubicBezTo>
                  <a:pt x="24" y="120"/>
                  <a:pt x="23" y="120"/>
                  <a:pt x="23" y="121"/>
                </a:cubicBezTo>
                <a:cubicBezTo>
                  <a:pt x="23" y="122"/>
                  <a:pt x="22" y="123"/>
                  <a:pt x="21" y="123"/>
                </a:cubicBezTo>
                <a:cubicBezTo>
                  <a:pt x="20" y="123"/>
                  <a:pt x="20" y="123"/>
                  <a:pt x="20" y="123"/>
                </a:cubicBezTo>
                <a:cubicBezTo>
                  <a:pt x="19" y="123"/>
                  <a:pt x="18" y="123"/>
                  <a:pt x="18" y="123"/>
                </a:cubicBezTo>
                <a:cubicBezTo>
                  <a:pt x="19" y="117"/>
                  <a:pt x="19" y="117"/>
                  <a:pt x="19" y="117"/>
                </a:cubicBezTo>
                <a:cubicBezTo>
                  <a:pt x="19" y="117"/>
                  <a:pt x="19" y="117"/>
                  <a:pt x="19" y="117"/>
                </a:cubicBezTo>
                <a:cubicBezTo>
                  <a:pt x="19" y="114"/>
                  <a:pt x="17" y="112"/>
                  <a:pt x="14" y="111"/>
                </a:cubicBezTo>
                <a:cubicBezTo>
                  <a:pt x="13" y="111"/>
                  <a:pt x="13" y="111"/>
                  <a:pt x="12" y="111"/>
                </a:cubicBezTo>
                <a:cubicBezTo>
                  <a:pt x="10" y="111"/>
                  <a:pt x="9" y="111"/>
                  <a:pt x="8" y="112"/>
                </a:cubicBezTo>
                <a:cubicBezTo>
                  <a:pt x="8" y="111"/>
                  <a:pt x="8" y="111"/>
                  <a:pt x="8" y="110"/>
                </a:cubicBezTo>
                <a:cubicBezTo>
                  <a:pt x="8" y="110"/>
                  <a:pt x="9" y="109"/>
                  <a:pt x="9" y="108"/>
                </a:cubicBezTo>
                <a:cubicBezTo>
                  <a:pt x="10" y="108"/>
                  <a:pt x="10" y="108"/>
                  <a:pt x="10" y="108"/>
                </a:cubicBezTo>
                <a:cubicBezTo>
                  <a:pt x="11" y="106"/>
                  <a:pt x="12" y="104"/>
                  <a:pt x="11" y="103"/>
                </a:cubicBezTo>
                <a:cubicBezTo>
                  <a:pt x="11" y="101"/>
                  <a:pt x="10" y="100"/>
                  <a:pt x="8" y="99"/>
                </a:cubicBezTo>
                <a:cubicBezTo>
                  <a:pt x="7" y="99"/>
                  <a:pt x="7" y="98"/>
                  <a:pt x="6" y="98"/>
                </a:cubicBezTo>
                <a:cubicBezTo>
                  <a:pt x="6" y="98"/>
                  <a:pt x="5" y="98"/>
                  <a:pt x="4" y="97"/>
                </a:cubicBezTo>
                <a:cubicBezTo>
                  <a:pt x="3" y="97"/>
                  <a:pt x="3" y="96"/>
                  <a:pt x="3" y="95"/>
                </a:cubicBezTo>
                <a:cubicBezTo>
                  <a:pt x="4" y="95"/>
                  <a:pt x="4" y="95"/>
                  <a:pt x="5" y="94"/>
                </a:cubicBezTo>
                <a:cubicBezTo>
                  <a:pt x="6" y="94"/>
                  <a:pt x="8" y="94"/>
                  <a:pt x="9" y="93"/>
                </a:cubicBezTo>
                <a:cubicBezTo>
                  <a:pt x="10" y="92"/>
                  <a:pt x="10" y="91"/>
                  <a:pt x="10" y="90"/>
                </a:cubicBezTo>
                <a:cubicBezTo>
                  <a:pt x="11" y="89"/>
                  <a:pt x="11" y="88"/>
                  <a:pt x="12" y="87"/>
                </a:cubicBezTo>
                <a:cubicBezTo>
                  <a:pt x="12" y="87"/>
                  <a:pt x="13" y="86"/>
                  <a:pt x="12" y="86"/>
                </a:cubicBezTo>
                <a:cubicBezTo>
                  <a:pt x="12" y="85"/>
                  <a:pt x="12" y="85"/>
                  <a:pt x="11" y="85"/>
                </a:cubicBezTo>
                <a:cubicBezTo>
                  <a:pt x="10" y="85"/>
                  <a:pt x="10" y="84"/>
                  <a:pt x="9" y="83"/>
                </a:cubicBezTo>
                <a:cubicBezTo>
                  <a:pt x="9" y="82"/>
                  <a:pt x="9" y="81"/>
                  <a:pt x="9" y="81"/>
                </a:cubicBezTo>
                <a:cubicBezTo>
                  <a:pt x="9" y="80"/>
                  <a:pt x="10" y="79"/>
                  <a:pt x="11" y="79"/>
                </a:cubicBezTo>
                <a:cubicBezTo>
                  <a:pt x="12" y="79"/>
                  <a:pt x="13" y="80"/>
                  <a:pt x="14" y="80"/>
                </a:cubicBezTo>
                <a:cubicBezTo>
                  <a:pt x="14" y="81"/>
                  <a:pt x="14" y="81"/>
                  <a:pt x="15" y="81"/>
                </a:cubicBezTo>
                <a:cubicBezTo>
                  <a:pt x="15" y="81"/>
                  <a:pt x="15" y="81"/>
                  <a:pt x="15" y="81"/>
                </a:cubicBezTo>
                <a:cubicBezTo>
                  <a:pt x="18" y="80"/>
                  <a:pt x="20" y="77"/>
                  <a:pt x="20" y="74"/>
                </a:cubicBezTo>
                <a:cubicBezTo>
                  <a:pt x="20" y="74"/>
                  <a:pt x="20" y="73"/>
                  <a:pt x="20" y="72"/>
                </a:cubicBezTo>
                <a:cubicBezTo>
                  <a:pt x="20" y="71"/>
                  <a:pt x="20" y="70"/>
                  <a:pt x="20" y="70"/>
                </a:cubicBezTo>
                <a:cubicBezTo>
                  <a:pt x="20" y="69"/>
                  <a:pt x="21" y="69"/>
                  <a:pt x="21" y="69"/>
                </a:cubicBezTo>
                <a:cubicBezTo>
                  <a:pt x="21" y="69"/>
                  <a:pt x="22" y="70"/>
                  <a:pt x="22" y="70"/>
                </a:cubicBezTo>
                <a:cubicBezTo>
                  <a:pt x="23" y="70"/>
                  <a:pt x="24" y="71"/>
                  <a:pt x="25" y="71"/>
                </a:cubicBezTo>
                <a:cubicBezTo>
                  <a:pt x="25" y="72"/>
                  <a:pt x="26" y="72"/>
                  <a:pt x="26" y="73"/>
                </a:cubicBezTo>
                <a:cubicBezTo>
                  <a:pt x="27" y="73"/>
                  <a:pt x="28" y="74"/>
                  <a:pt x="30" y="74"/>
                </a:cubicBezTo>
                <a:moveTo>
                  <a:pt x="90" y="52"/>
                </a:moveTo>
                <a:cubicBezTo>
                  <a:pt x="91" y="52"/>
                  <a:pt x="92" y="52"/>
                  <a:pt x="93" y="51"/>
                </a:cubicBezTo>
                <a:cubicBezTo>
                  <a:pt x="93" y="51"/>
                  <a:pt x="93" y="51"/>
                  <a:pt x="93" y="50"/>
                </a:cubicBezTo>
                <a:cubicBezTo>
                  <a:pt x="95" y="43"/>
                  <a:pt x="95" y="43"/>
                  <a:pt x="95" y="43"/>
                </a:cubicBezTo>
                <a:cubicBezTo>
                  <a:pt x="95" y="43"/>
                  <a:pt x="96" y="43"/>
                  <a:pt x="96" y="43"/>
                </a:cubicBezTo>
                <a:cubicBezTo>
                  <a:pt x="96" y="43"/>
                  <a:pt x="97" y="43"/>
                  <a:pt x="98" y="44"/>
                </a:cubicBezTo>
                <a:cubicBezTo>
                  <a:pt x="98" y="45"/>
                  <a:pt x="99" y="46"/>
                  <a:pt x="99" y="47"/>
                </a:cubicBezTo>
                <a:cubicBezTo>
                  <a:pt x="99" y="47"/>
                  <a:pt x="100" y="48"/>
                  <a:pt x="100" y="49"/>
                </a:cubicBezTo>
                <a:cubicBezTo>
                  <a:pt x="101" y="50"/>
                  <a:pt x="103" y="52"/>
                  <a:pt x="105" y="52"/>
                </a:cubicBezTo>
                <a:cubicBezTo>
                  <a:pt x="106" y="52"/>
                  <a:pt x="106" y="52"/>
                  <a:pt x="106" y="52"/>
                </a:cubicBezTo>
                <a:cubicBezTo>
                  <a:pt x="107" y="52"/>
                  <a:pt x="108" y="51"/>
                  <a:pt x="107" y="50"/>
                </a:cubicBezTo>
                <a:cubicBezTo>
                  <a:pt x="107" y="50"/>
                  <a:pt x="108" y="49"/>
                  <a:pt x="108" y="49"/>
                </a:cubicBezTo>
                <a:cubicBezTo>
                  <a:pt x="109" y="48"/>
                  <a:pt x="110" y="48"/>
                  <a:pt x="110" y="48"/>
                </a:cubicBezTo>
                <a:cubicBezTo>
                  <a:pt x="111" y="48"/>
                  <a:pt x="111" y="48"/>
                  <a:pt x="111" y="48"/>
                </a:cubicBezTo>
                <a:cubicBezTo>
                  <a:pt x="112" y="48"/>
                  <a:pt x="112" y="49"/>
                  <a:pt x="112" y="50"/>
                </a:cubicBezTo>
                <a:cubicBezTo>
                  <a:pt x="112" y="51"/>
                  <a:pt x="112" y="52"/>
                  <a:pt x="111" y="52"/>
                </a:cubicBezTo>
                <a:cubicBezTo>
                  <a:pt x="111" y="53"/>
                  <a:pt x="111" y="53"/>
                  <a:pt x="111" y="53"/>
                </a:cubicBezTo>
                <a:cubicBezTo>
                  <a:pt x="111" y="54"/>
                  <a:pt x="111" y="54"/>
                  <a:pt x="111" y="55"/>
                </a:cubicBezTo>
                <a:cubicBezTo>
                  <a:pt x="115" y="59"/>
                  <a:pt x="115" y="59"/>
                  <a:pt x="115" y="59"/>
                </a:cubicBezTo>
                <a:cubicBezTo>
                  <a:pt x="116" y="59"/>
                  <a:pt x="116" y="59"/>
                  <a:pt x="117" y="59"/>
                </a:cubicBezTo>
                <a:cubicBezTo>
                  <a:pt x="117" y="59"/>
                  <a:pt x="117" y="59"/>
                  <a:pt x="117" y="59"/>
                </a:cubicBezTo>
                <a:cubicBezTo>
                  <a:pt x="121" y="58"/>
                  <a:pt x="121" y="58"/>
                  <a:pt x="121" y="58"/>
                </a:cubicBezTo>
                <a:cubicBezTo>
                  <a:pt x="123" y="61"/>
                  <a:pt x="123" y="61"/>
                  <a:pt x="123" y="61"/>
                </a:cubicBezTo>
                <a:cubicBezTo>
                  <a:pt x="120" y="63"/>
                  <a:pt x="120" y="63"/>
                  <a:pt x="120" y="63"/>
                </a:cubicBezTo>
                <a:cubicBezTo>
                  <a:pt x="119" y="63"/>
                  <a:pt x="119" y="64"/>
                  <a:pt x="119" y="65"/>
                </a:cubicBezTo>
                <a:cubicBezTo>
                  <a:pt x="120" y="71"/>
                  <a:pt x="120" y="71"/>
                  <a:pt x="120" y="71"/>
                </a:cubicBezTo>
                <a:cubicBezTo>
                  <a:pt x="120" y="71"/>
                  <a:pt x="121" y="72"/>
                  <a:pt x="121" y="72"/>
                </a:cubicBezTo>
                <a:cubicBezTo>
                  <a:pt x="126" y="73"/>
                  <a:pt x="126" y="73"/>
                  <a:pt x="126" y="73"/>
                </a:cubicBezTo>
                <a:cubicBezTo>
                  <a:pt x="126" y="76"/>
                  <a:pt x="126" y="76"/>
                  <a:pt x="126" y="76"/>
                </a:cubicBezTo>
                <a:cubicBezTo>
                  <a:pt x="126" y="76"/>
                  <a:pt x="126" y="76"/>
                  <a:pt x="126" y="76"/>
                </a:cubicBezTo>
                <a:cubicBezTo>
                  <a:pt x="123" y="76"/>
                  <a:pt x="120" y="78"/>
                  <a:pt x="119" y="81"/>
                </a:cubicBezTo>
                <a:cubicBezTo>
                  <a:pt x="118" y="83"/>
                  <a:pt x="119" y="85"/>
                  <a:pt x="120" y="87"/>
                </a:cubicBezTo>
                <a:cubicBezTo>
                  <a:pt x="120" y="88"/>
                  <a:pt x="121" y="89"/>
                  <a:pt x="122" y="89"/>
                </a:cubicBezTo>
                <a:cubicBezTo>
                  <a:pt x="121" y="92"/>
                  <a:pt x="121" y="92"/>
                  <a:pt x="121" y="92"/>
                </a:cubicBezTo>
                <a:cubicBezTo>
                  <a:pt x="118" y="89"/>
                  <a:pt x="118" y="89"/>
                  <a:pt x="118" y="89"/>
                </a:cubicBezTo>
                <a:cubicBezTo>
                  <a:pt x="117" y="89"/>
                  <a:pt x="117" y="89"/>
                  <a:pt x="117" y="89"/>
                </a:cubicBezTo>
                <a:cubicBezTo>
                  <a:pt x="116" y="89"/>
                  <a:pt x="116" y="89"/>
                  <a:pt x="116" y="89"/>
                </a:cubicBezTo>
                <a:cubicBezTo>
                  <a:pt x="110" y="94"/>
                  <a:pt x="110" y="94"/>
                  <a:pt x="110" y="94"/>
                </a:cubicBezTo>
                <a:cubicBezTo>
                  <a:pt x="110" y="95"/>
                  <a:pt x="110" y="95"/>
                  <a:pt x="110" y="96"/>
                </a:cubicBezTo>
                <a:cubicBezTo>
                  <a:pt x="112" y="102"/>
                  <a:pt x="112" y="102"/>
                  <a:pt x="112" y="102"/>
                </a:cubicBezTo>
                <a:cubicBezTo>
                  <a:pt x="112" y="102"/>
                  <a:pt x="111" y="102"/>
                  <a:pt x="111" y="102"/>
                </a:cubicBezTo>
                <a:cubicBezTo>
                  <a:pt x="110" y="102"/>
                  <a:pt x="109" y="102"/>
                  <a:pt x="109" y="101"/>
                </a:cubicBezTo>
                <a:cubicBezTo>
                  <a:pt x="108" y="101"/>
                  <a:pt x="108" y="101"/>
                  <a:pt x="107" y="100"/>
                </a:cubicBezTo>
                <a:cubicBezTo>
                  <a:pt x="107" y="99"/>
                  <a:pt x="106" y="99"/>
                  <a:pt x="105" y="98"/>
                </a:cubicBezTo>
                <a:cubicBezTo>
                  <a:pt x="104" y="98"/>
                  <a:pt x="103" y="98"/>
                  <a:pt x="102" y="98"/>
                </a:cubicBezTo>
                <a:cubicBezTo>
                  <a:pt x="101" y="98"/>
                  <a:pt x="99" y="98"/>
                  <a:pt x="98" y="99"/>
                </a:cubicBezTo>
                <a:cubicBezTo>
                  <a:pt x="97" y="101"/>
                  <a:pt x="96" y="103"/>
                  <a:pt x="96" y="105"/>
                </a:cubicBezTo>
                <a:cubicBezTo>
                  <a:pt x="95" y="105"/>
                  <a:pt x="95" y="105"/>
                  <a:pt x="95" y="105"/>
                </a:cubicBezTo>
                <a:cubicBezTo>
                  <a:pt x="95" y="105"/>
                  <a:pt x="94" y="105"/>
                  <a:pt x="94" y="104"/>
                </a:cubicBezTo>
                <a:cubicBezTo>
                  <a:pt x="94" y="103"/>
                  <a:pt x="94" y="103"/>
                  <a:pt x="94" y="103"/>
                </a:cubicBezTo>
                <a:cubicBezTo>
                  <a:pt x="94" y="103"/>
                  <a:pt x="93" y="102"/>
                  <a:pt x="93" y="102"/>
                </a:cubicBezTo>
                <a:cubicBezTo>
                  <a:pt x="93" y="100"/>
                  <a:pt x="91" y="98"/>
                  <a:pt x="89" y="98"/>
                </a:cubicBezTo>
                <a:cubicBezTo>
                  <a:pt x="88" y="97"/>
                  <a:pt x="86" y="97"/>
                  <a:pt x="85" y="97"/>
                </a:cubicBezTo>
                <a:cubicBezTo>
                  <a:pt x="85" y="97"/>
                  <a:pt x="85" y="97"/>
                  <a:pt x="85" y="97"/>
                </a:cubicBezTo>
                <a:cubicBezTo>
                  <a:pt x="84" y="97"/>
                  <a:pt x="83" y="98"/>
                  <a:pt x="83" y="98"/>
                </a:cubicBezTo>
                <a:cubicBezTo>
                  <a:pt x="83" y="100"/>
                  <a:pt x="82" y="101"/>
                  <a:pt x="81" y="101"/>
                </a:cubicBezTo>
                <a:cubicBezTo>
                  <a:pt x="81" y="101"/>
                  <a:pt x="80" y="101"/>
                  <a:pt x="80" y="101"/>
                </a:cubicBezTo>
                <a:cubicBezTo>
                  <a:pt x="79" y="101"/>
                  <a:pt x="79" y="101"/>
                  <a:pt x="78" y="101"/>
                </a:cubicBezTo>
                <a:cubicBezTo>
                  <a:pt x="80" y="95"/>
                  <a:pt x="80" y="95"/>
                  <a:pt x="80" y="95"/>
                </a:cubicBezTo>
                <a:cubicBezTo>
                  <a:pt x="80" y="95"/>
                  <a:pt x="80" y="95"/>
                  <a:pt x="80" y="95"/>
                </a:cubicBezTo>
                <a:cubicBezTo>
                  <a:pt x="80" y="91"/>
                  <a:pt x="77" y="89"/>
                  <a:pt x="74" y="89"/>
                </a:cubicBezTo>
                <a:cubicBezTo>
                  <a:pt x="74" y="89"/>
                  <a:pt x="73" y="88"/>
                  <a:pt x="72" y="88"/>
                </a:cubicBezTo>
                <a:cubicBezTo>
                  <a:pt x="71" y="88"/>
                  <a:pt x="69" y="89"/>
                  <a:pt x="68" y="89"/>
                </a:cubicBezTo>
                <a:cubicBezTo>
                  <a:pt x="68" y="89"/>
                  <a:pt x="68" y="88"/>
                  <a:pt x="68" y="88"/>
                </a:cubicBezTo>
                <a:cubicBezTo>
                  <a:pt x="68" y="87"/>
                  <a:pt x="69" y="87"/>
                  <a:pt x="69" y="86"/>
                </a:cubicBezTo>
                <a:cubicBezTo>
                  <a:pt x="70" y="85"/>
                  <a:pt x="70" y="85"/>
                  <a:pt x="70" y="85"/>
                </a:cubicBezTo>
                <a:cubicBezTo>
                  <a:pt x="71" y="84"/>
                  <a:pt x="72" y="82"/>
                  <a:pt x="72" y="81"/>
                </a:cubicBezTo>
                <a:cubicBezTo>
                  <a:pt x="71" y="79"/>
                  <a:pt x="70" y="77"/>
                  <a:pt x="68" y="76"/>
                </a:cubicBezTo>
                <a:cubicBezTo>
                  <a:pt x="68" y="76"/>
                  <a:pt x="67" y="76"/>
                  <a:pt x="67" y="76"/>
                </a:cubicBezTo>
                <a:cubicBezTo>
                  <a:pt x="66" y="76"/>
                  <a:pt x="65" y="75"/>
                  <a:pt x="64" y="75"/>
                </a:cubicBezTo>
                <a:cubicBezTo>
                  <a:pt x="64" y="74"/>
                  <a:pt x="63" y="73"/>
                  <a:pt x="64" y="73"/>
                </a:cubicBezTo>
                <a:cubicBezTo>
                  <a:pt x="64" y="72"/>
                  <a:pt x="65" y="72"/>
                  <a:pt x="66" y="72"/>
                </a:cubicBezTo>
                <a:cubicBezTo>
                  <a:pt x="67" y="72"/>
                  <a:pt x="68" y="72"/>
                  <a:pt x="69" y="71"/>
                </a:cubicBezTo>
                <a:cubicBezTo>
                  <a:pt x="70" y="70"/>
                  <a:pt x="70" y="69"/>
                  <a:pt x="71" y="68"/>
                </a:cubicBezTo>
                <a:cubicBezTo>
                  <a:pt x="71" y="67"/>
                  <a:pt x="71" y="66"/>
                  <a:pt x="72" y="65"/>
                </a:cubicBezTo>
                <a:cubicBezTo>
                  <a:pt x="73" y="65"/>
                  <a:pt x="73" y="64"/>
                  <a:pt x="73" y="63"/>
                </a:cubicBezTo>
                <a:cubicBezTo>
                  <a:pt x="73" y="63"/>
                  <a:pt x="72" y="62"/>
                  <a:pt x="71" y="62"/>
                </a:cubicBezTo>
                <a:cubicBezTo>
                  <a:pt x="71" y="62"/>
                  <a:pt x="70" y="62"/>
                  <a:pt x="69" y="61"/>
                </a:cubicBezTo>
                <a:cubicBezTo>
                  <a:pt x="69" y="60"/>
                  <a:pt x="69" y="59"/>
                  <a:pt x="69" y="58"/>
                </a:cubicBezTo>
                <a:cubicBezTo>
                  <a:pt x="70" y="57"/>
                  <a:pt x="71" y="57"/>
                  <a:pt x="72" y="57"/>
                </a:cubicBezTo>
                <a:cubicBezTo>
                  <a:pt x="73" y="57"/>
                  <a:pt x="74" y="57"/>
                  <a:pt x="74" y="58"/>
                </a:cubicBezTo>
                <a:cubicBezTo>
                  <a:pt x="74" y="59"/>
                  <a:pt x="75" y="59"/>
                  <a:pt x="75" y="59"/>
                </a:cubicBezTo>
                <a:cubicBezTo>
                  <a:pt x="75" y="59"/>
                  <a:pt x="76" y="59"/>
                  <a:pt x="76" y="59"/>
                </a:cubicBezTo>
                <a:cubicBezTo>
                  <a:pt x="79" y="58"/>
                  <a:pt x="81" y="55"/>
                  <a:pt x="80" y="52"/>
                </a:cubicBezTo>
                <a:cubicBezTo>
                  <a:pt x="80" y="51"/>
                  <a:pt x="80" y="51"/>
                  <a:pt x="80" y="50"/>
                </a:cubicBezTo>
                <a:cubicBezTo>
                  <a:pt x="80" y="49"/>
                  <a:pt x="80" y="48"/>
                  <a:pt x="80" y="48"/>
                </a:cubicBezTo>
                <a:cubicBezTo>
                  <a:pt x="80" y="47"/>
                  <a:pt x="81" y="47"/>
                  <a:pt x="81" y="47"/>
                </a:cubicBezTo>
                <a:cubicBezTo>
                  <a:pt x="82" y="47"/>
                  <a:pt x="82" y="47"/>
                  <a:pt x="83" y="47"/>
                </a:cubicBezTo>
                <a:cubicBezTo>
                  <a:pt x="83" y="48"/>
                  <a:pt x="84" y="48"/>
                  <a:pt x="85" y="49"/>
                </a:cubicBezTo>
                <a:cubicBezTo>
                  <a:pt x="85" y="50"/>
                  <a:pt x="86" y="50"/>
                  <a:pt x="86" y="50"/>
                </a:cubicBezTo>
                <a:cubicBezTo>
                  <a:pt x="87" y="51"/>
                  <a:pt x="89" y="52"/>
                  <a:pt x="90" y="52"/>
                </a:cubicBezTo>
                <a:moveTo>
                  <a:pt x="41" y="12"/>
                </a:moveTo>
                <a:cubicBezTo>
                  <a:pt x="42" y="12"/>
                  <a:pt x="42" y="11"/>
                  <a:pt x="43" y="11"/>
                </a:cubicBezTo>
                <a:cubicBezTo>
                  <a:pt x="43" y="11"/>
                  <a:pt x="44" y="11"/>
                  <a:pt x="44" y="10"/>
                </a:cubicBezTo>
                <a:cubicBezTo>
                  <a:pt x="46" y="3"/>
                  <a:pt x="46" y="3"/>
                  <a:pt x="46" y="3"/>
                </a:cubicBezTo>
                <a:cubicBezTo>
                  <a:pt x="46" y="3"/>
                  <a:pt x="46" y="3"/>
                  <a:pt x="46" y="3"/>
                </a:cubicBezTo>
                <a:cubicBezTo>
                  <a:pt x="47" y="3"/>
                  <a:pt x="48" y="3"/>
                  <a:pt x="48" y="4"/>
                </a:cubicBezTo>
                <a:cubicBezTo>
                  <a:pt x="49" y="4"/>
                  <a:pt x="49" y="5"/>
                  <a:pt x="50" y="6"/>
                </a:cubicBezTo>
                <a:cubicBezTo>
                  <a:pt x="50" y="7"/>
                  <a:pt x="50" y="8"/>
                  <a:pt x="51" y="9"/>
                </a:cubicBezTo>
                <a:cubicBezTo>
                  <a:pt x="51" y="9"/>
                  <a:pt x="51" y="9"/>
                  <a:pt x="51" y="9"/>
                </a:cubicBezTo>
                <a:cubicBezTo>
                  <a:pt x="52" y="10"/>
                  <a:pt x="53" y="11"/>
                  <a:pt x="54" y="12"/>
                </a:cubicBezTo>
                <a:cubicBezTo>
                  <a:pt x="55" y="12"/>
                  <a:pt x="55" y="12"/>
                  <a:pt x="56" y="12"/>
                </a:cubicBezTo>
                <a:cubicBezTo>
                  <a:pt x="56" y="12"/>
                  <a:pt x="56" y="12"/>
                  <a:pt x="57" y="12"/>
                </a:cubicBezTo>
                <a:cubicBezTo>
                  <a:pt x="58" y="12"/>
                  <a:pt x="58" y="11"/>
                  <a:pt x="58" y="10"/>
                </a:cubicBezTo>
                <a:cubicBezTo>
                  <a:pt x="58" y="9"/>
                  <a:pt x="58" y="9"/>
                  <a:pt x="59" y="8"/>
                </a:cubicBezTo>
                <a:cubicBezTo>
                  <a:pt x="59" y="8"/>
                  <a:pt x="59" y="8"/>
                  <a:pt x="60" y="8"/>
                </a:cubicBezTo>
                <a:cubicBezTo>
                  <a:pt x="60" y="8"/>
                  <a:pt x="60" y="7"/>
                  <a:pt x="61" y="7"/>
                </a:cubicBezTo>
                <a:cubicBezTo>
                  <a:pt x="61" y="7"/>
                  <a:pt x="61" y="8"/>
                  <a:pt x="62" y="8"/>
                </a:cubicBezTo>
                <a:cubicBezTo>
                  <a:pt x="62" y="8"/>
                  <a:pt x="63" y="9"/>
                  <a:pt x="63" y="10"/>
                </a:cubicBezTo>
                <a:cubicBezTo>
                  <a:pt x="63" y="11"/>
                  <a:pt x="63" y="12"/>
                  <a:pt x="62" y="12"/>
                </a:cubicBezTo>
                <a:cubicBezTo>
                  <a:pt x="62" y="12"/>
                  <a:pt x="61" y="13"/>
                  <a:pt x="61" y="13"/>
                </a:cubicBezTo>
                <a:cubicBezTo>
                  <a:pt x="61" y="14"/>
                  <a:pt x="61" y="14"/>
                  <a:pt x="62" y="14"/>
                </a:cubicBezTo>
                <a:cubicBezTo>
                  <a:pt x="66" y="18"/>
                  <a:pt x="66" y="18"/>
                  <a:pt x="66" y="18"/>
                </a:cubicBezTo>
                <a:cubicBezTo>
                  <a:pt x="66" y="19"/>
                  <a:pt x="66" y="19"/>
                  <a:pt x="66" y="19"/>
                </a:cubicBezTo>
                <a:cubicBezTo>
                  <a:pt x="66" y="19"/>
                  <a:pt x="67" y="19"/>
                  <a:pt x="67" y="19"/>
                </a:cubicBezTo>
                <a:cubicBezTo>
                  <a:pt x="67" y="19"/>
                  <a:pt x="67" y="19"/>
                  <a:pt x="67" y="19"/>
                </a:cubicBezTo>
                <a:cubicBezTo>
                  <a:pt x="70" y="18"/>
                  <a:pt x="70" y="18"/>
                  <a:pt x="70" y="18"/>
                </a:cubicBezTo>
                <a:cubicBezTo>
                  <a:pt x="71" y="18"/>
                  <a:pt x="71" y="18"/>
                  <a:pt x="71" y="18"/>
                </a:cubicBezTo>
                <a:cubicBezTo>
                  <a:pt x="72" y="18"/>
                  <a:pt x="72" y="18"/>
                  <a:pt x="72" y="18"/>
                </a:cubicBezTo>
                <a:cubicBezTo>
                  <a:pt x="73" y="21"/>
                  <a:pt x="73" y="21"/>
                  <a:pt x="73" y="21"/>
                </a:cubicBezTo>
                <a:cubicBezTo>
                  <a:pt x="73" y="21"/>
                  <a:pt x="73" y="21"/>
                  <a:pt x="73" y="21"/>
                </a:cubicBezTo>
                <a:cubicBezTo>
                  <a:pt x="70" y="23"/>
                  <a:pt x="70" y="23"/>
                  <a:pt x="70" y="23"/>
                </a:cubicBezTo>
                <a:cubicBezTo>
                  <a:pt x="70" y="23"/>
                  <a:pt x="69" y="23"/>
                  <a:pt x="69" y="24"/>
                </a:cubicBezTo>
                <a:cubicBezTo>
                  <a:pt x="69" y="24"/>
                  <a:pt x="69" y="24"/>
                  <a:pt x="69" y="25"/>
                </a:cubicBezTo>
                <a:cubicBezTo>
                  <a:pt x="71" y="31"/>
                  <a:pt x="71" y="31"/>
                  <a:pt x="71" y="31"/>
                </a:cubicBezTo>
                <a:cubicBezTo>
                  <a:pt x="71" y="31"/>
                  <a:pt x="71" y="31"/>
                  <a:pt x="72" y="32"/>
                </a:cubicBezTo>
                <a:cubicBezTo>
                  <a:pt x="77" y="33"/>
                  <a:pt x="77" y="33"/>
                  <a:pt x="77" y="33"/>
                </a:cubicBezTo>
                <a:cubicBezTo>
                  <a:pt x="77" y="36"/>
                  <a:pt x="77" y="36"/>
                  <a:pt x="77" y="36"/>
                </a:cubicBezTo>
                <a:cubicBezTo>
                  <a:pt x="77" y="36"/>
                  <a:pt x="77" y="36"/>
                  <a:pt x="76" y="36"/>
                </a:cubicBezTo>
                <a:cubicBezTo>
                  <a:pt x="73" y="36"/>
                  <a:pt x="70" y="38"/>
                  <a:pt x="69" y="41"/>
                </a:cubicBezTo>
                <a:cubicBezTo>
                  <a:pt x="69" y="43"/>
                  <a:pt x="69" y="45"/>
                  <a:pt x="70" y="46"/>
                </a:cubicBezTo>
                <a:cubicBezTo>
                  <a:pt x="71" y="48"/>
                  <a:pt x="72" y="48"/>
                  <a:pt x="73" y="49"/>
                </a:cubicBezTo>
                <a:cubicBezTo>
                  <a:pt x="71" y="52"/>
                  <a:pt x="71" y="52"/>
                  <a:pt x="71" y="52"/>
                </a:cubicBezTo>
                <a:cubicBezTo>
                  <a:pt x="68" y="49"/>
                  <a:pt x="68" y="49"/>
                  <a:pt x="68" y="49"/>
                </a:cubicBezTo>
                <a:cubicBezTo>
                  <a:pt x="68" y="49"/>
                  <a:pt x="67" y="49"/>
                  <a:pt x="67" y="49"/>
                </a:cubicBezTo>
                <a:cubicBezTo>
                  <a:pt x="67" y="49"/>
                  <a:pt x="66" y="49"/>
                  <a:pt x="66" y="49"/>
                </a:cubicBezTo>
                <a:cubicBezTo>
                  <a:pt x="61" y="54"/>
                  <a:pt x="61" y="54"/>
                  <a:pt x="61" y="54"/>
                </a:cubicBezTo>
                <a:cubicBezTo>
                  <a:pt x="60" y="54"/>
                  <a:pt x="60" y="55"/>
                  <a:pt x="60" y="56"/>
                </a:cubicBezTo>
                <a:cubicBezTo>
                  <a:pt x="63" y="61"/>
                  <a:pt x="63" y="61"/>
                  <a:pt x="63" y="61"/>
                </a:cubicBezTo>
                <a:cubicBezTo>
                  <a:pt x="62" y="62"/>
                  <a:pt x="62" y="62"/>
                  <a:pt x="61" y="62"/>
                </a:cubicBezTo>
                <a:cubicBezTo>
                  <a:pt x="61" y="62"/>
                  <a:pt x="60" y="61"/>
                  <a:pt x="59" y="61"/>
                </a:cubicBezTo>
                <a:cubicBezTo>
                  <a:pt x="59" y="61"/>
                  <a:pt x="58" y="60"/>
                  <a:pt x="58" y="60"/>
                </a:cubicBezTo>
                <a:cubicBezTo>
                  <a:pt x="57" y="59"/>
                  <a:pt x="56" y="59"/>
                  <a:pt x="55" y="58"/>
                </a:cubicBezTo>
                <a:cubicBezTo>
                  <a:pt x="54" y="58"/>
                  <a:pt x="54" y="58"/>
                  <a:pt x="53" y="58"/>
                </a:cubicBezTo>
                <a:cubicBezTo>
                  <a:pt x="51" y="58"/>
                  <a:pt x="50" y="58"/>
                  <a:pt x="49" y="59"/>
                </a:cubicBezTo>
                <a:cubicBezTo>
                  <a:pt x="47" y="60"/>
                  <a:pt x="46" y="63"/>
                  <a:pt x="47" y="65"/>
                </a:cubicBezTo>
                <a:cubicBezTo>
                  <a:pt x="46" y="65"/>
                  <a:pt x="46" y="65"/>
                  <a:pt x="46" y="65"/>
                </a:cubicBezTo>
                <a:cubicBezTo>
                  <a:pt x="45" y="65"/>
                  <a:pt x="44" y="64"/>
                  <a:pt x="44" y="64"/>
                </a:cubicBezTo>
                <a:cubicBezTo>
                  <a:pt x="44" y="63"/>
                  <a:pt x="44" y="63"/>
                  <a:pt x="44" y="63"/>
                </a:cubicBezTo>
                <a:cubicBezTo>
                  <a:pt x="44" y="62"/>
                  <a:pt x="44" y="62"/>
                  <a:pt x="44" y="61"/>
                </a:cubicBezTo>
                <a:cubicBezTo>
                  <a:pt x="43" y="60"/>
                  <a:pt x="42" y="58"/>
                  <a:pt x="40" y="58"/>
                </a:cubicBezTo>
                <a:cubicBezTo>
                  <a:pt x="38" y="57"/>
                  <a:pt x="37" y="57"/>
                  <a:pt x="35" y="57"/>
                </a:cubicBezTo>
                <a:cubicBezTo>
                  <a:pt x="35" y="57"/>
                  <a:pt x="35" y="57"/>
                  <a:pt x="35" y="57"/>
                </a:cubicBezTo>
                <a:cubicBezTo>
                  <a:pt x="34" y="57"/>
                  <a:pt x="34" y="57"/>
                  <a:pt x="34" y="58"/>
                </a:cubicBezTo>
                <a:cubicBezTo>
                  <a:pt x="33" y="59"/>
                  <a:pt x="32" y="60"/>
                  <a:pt x="31" y="61"/>
                </a:cubicBezTo>
                <a:cubicBezTo>
                  <a:pt x="31" y="61"/>
                  <a:pt x="31" y="61"/>
                  <a:pt x="30" y="61"/>
                </a:cubicBezTo>
                <a:cubicBezTo>
                  <a:pt x="30" y="61"/>
                  <a:pt x="29" y="61"/>
                  <a:pt x="29" y="60"/>
                </a:cubicBezTo>
                <a:cubicBezTo>
                  <a:pt x="30" y="55"/>
                  <a:pt x="30" y="55"/>
                  <a:pt x="30" y="55"/>
                </a:cubicBezTo>
                <a:cubicBezTo>
                  <a:pt x="30" y="54"/>
                  <a:pt x="30" y="54"/>
                  <a:pt x="30" y="54"/>
                </a:cubicBezTo>
                <a:cubicBezTo>
                  <a:pt x="30" y="51"/>
                  <a:pt x="27" y="49"/>
                  <a:pt x="25" y="48"/>
                </a:cubicBezTo>
                <a:cubicBezTo>
                  <a:pt x="24" y="48"/>
                  <a:pt x="23" y="48"/>
                  <a:pt x="23" y="48"/>
                </a:cubicBezTo>
                <a:cubicBezTo>
                  <a:pt x="21" y="48"/>
                  <a:pt x="20" y="49"/>
                  <a:pt x="18" y="49"/>
                </a:cubicBezTo>
                <a:cubicBezTo>
                  <a:pt x="18" y="49"/>
                  <a:pt x="18" y="48"/>
                  <a:pt x="18" y="48"/>
                </a:cubicBezTo>
                <a:cubicBezTo>
                  <a:pt x="19" y="47"/>
                  <a:pt x="19" y="46"/>
                  <a:pt x="20" y="46"/>
                </a:cubicBezTo>
                <a:cubicBezTo>
                  <a:pt x="20" y="45"/>
                  <a:pt x="20" y="45"/>
                  <a:pt x="20" y="45"/>
                </a:cubicBezTo>
                <a:cubicBezTo>
                  <a:pt x="22" y="43"/>
                  <a:pt x="22" y="42"/>
                  <a:pt x="22" y="40"/>
                </a:cubicBezTo>
                <a:cubicBezTo>
                  <a:pt x="22" y="39"/>
                  <a:pt x="21" y="37"/>
                  <a:pt x="18" y="36"/>
                </a:cubicBezTo>
                <a:cubicBezTo>
                  <a:pt x="18" y="36"/>
                  <a:pt x="18" y="36"/>
                  <a:pt x="17" y="36"/>
                </a:cubicBezTo>
                <a:cubicBezTo>
                  <a:pt x="16" y="35"/>
                  <a:pt x="15" y="35"/>
                  <a:pt x="15" y="34"/>
                </a:cubicBezTo>
                <a:cubicBezTo>
                  <a:pt x="14" y="34"/>
                  <a:pt x="14" y="33"/>
                  <a:pt x="14" y="33"/>
                </a:cubicBezTo>
                <a:cubicBezTo>
                  <a:pt x="14" y="32"/>
                  <a:pt x="15" y="32"/>
                  <a:pt x="16" y="32"/>
                </a:cubicBezTo>
                <a:cubicBezTo>
                  <a:pt x="17" y="32"/>
                  <a:pt x="18" y="31"/>
                  <a:pt x="20" y="30"/>
                </a:cubicBezTo>
                <a:cubicBezTo>
                  <a:pt x="21" y="29"/>
                  <a:pt x="21" y="28"/>
                  <a:pt x="21" y="27"/>
                </a:cubicBezTo>
                <a:cubicBezTo>
                  <a:pt x="22" y="26"/>
                  <a:pt x="22" y="26"/>
                  <a:pt x="23" y="25"/>
                </a:cubicBezTo>
                <a:cubicBezTo>
                  <a:pt x="23" y="24"/>
                  <a:pt x="23" y="24"/>
                  <a:pt x="23" y="23"/>
                </a:cubicBezTo>
                <a:cubicBezTo>
                  <a:pt x="23" y="23"/>
                  <a:pt x="22" y="22"/>
                  <a:pt x="22" y="22"/>
                </a:cubicBezTo>
                <a:cubicBezTo>
                  <a:pt x="21" y="22"/>
                  <a:pt x="20" y="22"/>
                  <a:pt x="20" y="21"/>
                </a:cubicBezTo>
                <a:cubicBezTo>
                  <a:pt x="19" y="20"/>
                  <a:pt x="19" y="19"/>
                  <a:pt x="20" y="18"/>
                </a:cubicBezTo>
                <a:cubicBezTo>
                  <a:pt x="20" y="17"/>
                  <a:pt x="21" y="17"/>
                  <a:pt x="22" y="17"/>
                </a:cubicBezTo>
                <a:cubicBezTo>
                  <a:pt x="23" y="17"/>
                  <a:pt x="24" y="17"/>
                  <a:pt x="24" y="18"/>
                </a:cubicBezTo>
                <a:cubicBezTo>
                  <a:pt x="25" y="18"/>
                  <a:pt x="25" y="19"/>
                  <a:pt x="26" y="19"/>
                </a:cubicBezTo>
                <a:cubicBezTo>
                  <a:pt x="26" y="19"/>
                  <a:pt x="26" y="19"/>
                  <a:pt x="26" y="19"/>
                </a:cubicBezTo>
                <a:cubicBezTo>
                  <a:pt x="29" y="18"/>
                  <a:pt x="31" y="15"/>
                  <a:pt x="31" y="12"/>
                </a:cubicBezTo>
                <a:cubicBezTo>
                  <a:pt x="31" y="11"/>
                  <a:pt x="31" y="10"/>
                  <a:pt x="31" y="10"/>
                </a:cubicBezTo>
                <a:cubicBezTo>
                  <a:pt x="30" y="9"/>
                  <a:pt x="30" y="8"/>
                  <a:pt x="31" y="7"/>
                </a:cubicBezTo>
                <a:cubicBezTo>
                  <a:pt x="31" y="7"/>
                  <a:pt x="31" y="7"/>
                  <a:pt x="32" y="7"/>
                </a:cubicBezTo>
                <a:cubicBezTo>
                  <a:pt x="32" y="7"/>
                  <a:pt x="33" y="7"/>
                  <a:pt x="33" y="7"/>
                </a:cubicBezTo>
                <a:cubicBezTo>
                  <a:pt x="34" y="8"/>
                  <a:pt x="35" y="8"/>
                  <a:pt x="35" y="9"/>
                </a:cubicBezTo>
                <a:cubicBezTo>
                  <a:pt x="36" y="9"/>
                  <a:pt x="36" y="10"/>
                  <a:pt x="37" y="10"/>
                </a:cubicBezTo>
                <a:cubicBezTo>
                  <a:pt x="38" y="11"/>
                  <a:pt x="39" y="12"/>
                  <a:pt x="41" y="12"/>
                </a:cubicBezTo>
                <a:moveTo>
                  <a:pt x="46" y="0"/>
                </a:moveTo>
                <a:cubicBezTo>
                  <a:pt x="45" y="0"/>
                  <a:pt x="44" y="0"/>
                  <a:pt x="44" y="1"/>
                </a:cubicBezTo>
                <a:cubicBezTo>
                  <a:pt x="43" y="1"/>
                  <a:pt x="43" y="1"/>
                  <a:pt x="43" y="1"/>
                </a:cubicBezTo>
                <a:cubicBezTo>
                  <a:pt x="41" y="9"/>
                  <a:pt x="41" y="9"/>
                  <a:pt x="41" y="9"/>
                </a:cubicBezTo>
                <a:cubicBezTo>
                  <a:pt x="41" y="9"/>
                  <a:pt x="41" y="9"/>
                  <a:pt x="41" y="9"/>
                </a:cubicBezTo>
                <a:cubicBezTo>
                  <a:pt x="40" y="9"/>
                  <a:pt x="39" y="8"/>
                  <a:pt x="39" y="8"/>
                </a:cubicBezTo>
                <a:cubicBezTo>
                  <a:pt x="38" y="7"/>
                  <a:pt x="38" y="7"/>
                  <a:pt x="37" y="7"/>
                </a:cubicBezTo>
                <a:cubicBezTo>
                  <a:pt x="36" y="6"/>
                  <a:pt x="36" y="5"/>
                  <a:pt x="35" y="5"/>
                </a:cubicBezTo>
                <a:cubicBezTo>
                  <a:pt x="34" y="4"/>
                  <a:pt x="33" y="4"/>
                  <a:pt x="32" y="4"/>
                </a:cubicBezTo>
                <a:cubicBezTo>
                  <a:pt x="30" y="4"/>
                  <a:pt x="29" y="5"/>
                  <a:pt x="28" y="6"/>
                </a:cubicBezTo>
                <a:cubicBezTo>
                  <a:pt x="27" y="7"/>
                  <a:pt x="27" y="9"/>
                  <a:pt x="28" y="10"/>
                </a:cubicBezTo>
                <a:cubicBezTo>
                  <a:pt x="28" y="11"/>
                  <a:pt x="28" y="11"/>
                  <a:pt x="28" y="12"/>
                </a:cubicBezTo>
                <a:cubicBezTo>
                  <a:pt x="28" y="13"/>
                  <a:pt x="27" y="15"/>
                  <a:pt x="26" y="15"/>
                </a:cubicBezTo>
                <a:cubicBezTo>
                  <a:pt x="25" y="14"/>
                  <a:pt x="24" y="14"/>
                  <a:pt x="22" y="14"/>
                </a:cubicBezTo>
                <a:cubicBezTo>
                  <a:pt x="20" y="14"/>
                  <a:pt x="18" y="15"/>
                  <a:pt x="17" y="16"/>
                </a:cubicBezTo>
                <a:cubicBezTo>
                  <a:pt x="16" y="18"/>
                  <a:pt x="16" y="20"/>
                  <a:pt x="17" y="22"/>
                </a:cubicBezTo>
                <a:cubicBezTo>
                  <a:pt x="18" y="23"/>
                  <a:pt x="18" y="24"/>
                  <a:pt x="19" y="24"/>
                </a:cubicBezTo>
                <a:cubicBezTo>
                  <a:pt x="19" y="25"/>
                  <a:pt x="19" y="26"/>
                  <a:pt x="18" y="26"/>
                </a:cubicBezTo>
                <a:cubicBezTo>
                  <a:pt x="18" y="27"/>
                  <a:pt x="18" y="28"/>
                  <a:pt x="17" y="28"/>
                </a:cubicBezTo>
                <a:cubicBezTo>
                  <a:pt x="17" y="29"/>
                  <a:pt x="16" y="29"/>
                  <a:pt x="15" y="29"/>
                </a:cubicBezTo>
                <a:cubicBezTo>
                  <a:pt x="14" y="29"/>
                  <a:pt x="13" y="29"/>
                  <a:pt x="12" y="31"/>
                </a:cubicBezTo>
                <a:cubicBezTo>
                  <a:pt x="10" y="33"/>
                  <a:pt x="11" y="35"/>
                  <a:pt x="13" y="37"/>
                </a:cubicBezTo>
                <a:cubicBezTo>
                  <a:pt x="14" y="38"/>
                  <a:pt x="15" y="38"/>
                  <a:pt x="16" y="38"/>
                </a:cubicBezTo>
                <a:cubicBezTo>
                  <a:pt x="16" y="39"/>
                  <a:pt x="17" y="39"/>
                  <a:pt x="17" y="39"/>
                </a:cubicBezTo>
                <a:cubicBezTo>
                  <a:pt x="18" y="39"/>
                  <a:pt x="19" y="40"/>
                  <a:pt x="19" y="41"/>
                </a:cubicBezTo>
                <a:cubicBezTo>
                  <a:pt x="19" y="41"/>
                  <a:pt x="19" y="42"/>
                  <a:pt x="18" y="43"/>
                </a:cubicBezTo>
                <a:cubicBezTo>
                  <a:pt x="18" y="44"/>
                  <a:pt x="18" y="44"/>
                  <a:pt x="18" y="44"/>
                </a:cubicBezTo>
                <a:cubicBezTo>
                  <a:pt x="17" y="45"/>
                  <a:pt x="16" y="45"/>
                  <a:pt x="16" y="47"/>
                </a:cubicBezTo>
                <a:cubicBezTo>
                  <a:pt x="15" y="49"/>
                  <a:pt x="15" y="51"/>
                  <a:pt x="17" y="52"/>
                </a:cubicBezTo>
                <a:cubicBezTo>
                  <a:pt x="18" y="52"/>
                  <a:pt x="18" y="52"/>
                  <a:pt x="18" y="52"/>
                </a:cubicBezTo>
                <a:cubicBezTo>
                  <a:pt x="18" y="52"/>
                  <a:pt x="18" y="52"/>
                  <a:pt x="19" y="52"/>
                </a:cubicBezTo>
                <a:cubicBezTo>
                  <a:pt x="20" y="51"/>
                  <a:pt x="21" y="51"/>
                  <a:pt x="23" y="51"/>
                </a:cubicBezTo>
                <a:cubicBezTo>
                  <a:pt x="23" y="51"/>
                  <a:pt x="24" y="51"/>
                  <a:pt x="24" y="51"/>
                </a:cubicBezTo>
                <a:cubicBezTo>
                  <a:pt x="25" y="52"/>
                  <a:pt x="27" y="53"/>
                  <a:pt x="27" y="54"/>
                </a:cubicBezTo>
                <a:cubicBezTo>
                  <a:pt x="25" y="60"/>
                  <a:pt x="25" y="60"/>
                  <a:pt x="25" y="60"/>
                </a:cubicBezTo>
                <a:cubicBezTo>
                  <a:pt x="25" y="61"/>
                  <a:pt x="25" y="61"/>
                  <a:pt x="26" y="62"/>
                </a:cubicBezTo>
                <a:cubicBezTo>
                  <a:pt x="27" y="63"/>
                  <a:pt x="29" y="64"/>
                  <a:pt x="31" y="64"/>
                </a:cubicBezTo>
                <a:cubicBezTo>
                  <a:pt x="31" y="64"/>
                  <a:pt x="32" y="64"/>
                  <a:pt x="32" y="64"/>
                </a:cubicBezTo>
                <a:cubicBezTo>
                  <a:pt x="33" y="63"/>
                  <a:pt x="33" y="63"/>
                  <a:pt x="33" y="63"/>
                </a:cubicBezTo>
                <a:cubicBezTo>
                  <a:pt x="32" y="64"/>
                  <a:pt x="32" y="64"/>
                  <a:pt x="32" y="64"/>
                </a:cubicBezTo>
                <a:cubicBezTo>
                  <a:pt x="30" y="71"/>
                  <a:pt x="30" y="71"/>
                  <a:pt x="30" y="71"/>
                </a:cubicBezTo>
                <a:cubicBezTo>
                  <a:pt x="30" y="71"/>
                  <a:pt x="30" y="71"/>
                  <a:pt x="30" y="71"/>
                </a:cubicBezTo>
                <a:cubicBezTo>
                  <a:pt x="29" y="71"/>
                  <a:pt x="29" y="71"/>
                  <a:pt x="28" y="70"/>
                </a:cubicBezTo>
                <a:cubicBezTo>
                  <a:pt x="27" y="70"/>
                  <a:pt x="27" y="70"/>
                  <a:pt x="27" y="69"/>
                </a:cubicBezTo>
                <a:cubicBezTo>
                  <a:pt x="26" y="69"/>
                  <a:pt x="25" y="68"/>
                  <a:pt x="24" y="67"/>
                </a:cubicBezTo>
                <a:cubicBezTo>
                  <a:pt x="23" y="67"/>
                  <a:pt x="22" y="66"/>
                  <a:pt x="21" y="66"/>
                </a:cubicBezTo>
                <a:cubicBezTo>
                  <a:pt x="20" y="66"/>
                  <a:pt x="18" y="67"/>
                  <a:pt x="17" y="68"/>
                </a:cubicBezTo>
                <a:cubicBezTo>
                  <a:pt x="16" y="70"/>
                  <a:pt x="17" y="72"/>
                  <a:pt x="17" y="73"/>
                </a:cubicBezTo>
                <a:cubicBezTo>
                  <a:pt x="17" y="73"/>
                  <a:pt x="17" y="74"/>
                  <a:pt x="17" y="74"/>
                </a:cubicBezTo>
                <a:cubicBezTo>
                  <a:pt x="17" y="76"/>
                  <a:pt x="17" y="77"/>
                  <a:pt x="15" y="78"/>
                </a:cubicBezTo>
                <a:cubicBezTo>
                  <a:pt x="14" y="77"/>
                  <a:pt x="13" y="77"/>
                  <a:pt x="11" y="77"/>
                </a:cubicBezTo>
                <a:cubicBezTo>
                  <a:pt x="9" y="77"/>
                  <a:pt x="7" y="77"/>
                  <a:pt x="6" y="79"/>
                </a:cubicBezTo>
                <a:cubicBezTo>
                  <a:pt x="5" y="81"/>
                  <a:pt x="5" y="83"/>
                  <a:pt x="6" y="85"/>
                </a:cubicBezTo>
                <a:cubicBezTo>
                  <a:pt x="7" y="86"/>
                  <a:pt x="8" y="86"/>
                  <a:pt x="9" y="87"/>
                </a:cubicBezTo>
                <a:cubicBezTo>
                  <a:pt x="8" y="88"/>
                  <a:pt x="8" y="88"/>
                  <a:pt x="8" y="89"/>
                </a:cubicBezTo>
                <a:cubicBezTo>
                  <a:pt x="7" y="90"/>
                  <a:pt x="7" y="90"/>
                  <a:pt x="7" y="91"/>
                </a:cubicBezTo>
                <a:cubicBezTo>
                  <a:pt x="6" y="91"/>
                  <a:pt x="6" y="91"/>
                  <a:pt x="5" y="92"/>
                </a:cubicBezTo>
                <a:cubicBezTo>
                  <a:pt x="3" y="92"/>
                  <a:pt x="2" y="92"/>
                  <a:pt x="1" y="94"/>
                </a:cubicBezTo>
                <a:cubicBezTo>
                  <a:pt x="0" y="95"/>
                  <a:pt x="1" y="98"/>
                  <a:pt x="2" y="99"/>
                </a:cubicBezTo>
                <a:cubicBezTo>
                  <a:pt x="3" y="100"/>
                  <a:pt x="4" y="101"/>
                  <a:pt x="5" y="101"/>
                </a:cubicBezTo>
                <a:cubicBezTo>
                  <a:pt x="6" y="101"/>
                  <a:pt x="6" y="101"/>
                  <a:pt x="6" y="101"/>
                </a:cubicBezTo>
                <a:cubicBezTo>
                  <a:pt x="7" y="102"/>
                  <a:pt x="8" y="102"/>
                  <a:pt x="9" y="103"/>
                </a:cubicBezTo>
                <a:cubicBezTo>
                  <a:pt x="9" y="104"/>
                  <a:pt x="8" y="105"/>
                  <a:pt x="7" y="106"/>
                </a:cubicBezTo>
                <a:cubicBezTo>
                  <a:pt x="7" y="106"/>
                  <a:pt x="7" y="106"/>
                  <a:pt x="7" y="106"/>
                </a:cubicBezTo>
                <a:cubicBezTo>
                  <a:pt x="6" y="107"/>
                  <a:pt x="5" y="108"/>
                  <a:pt x="5" y="109"/>
                </a:cubicBezTo>
                <a:cubicBezTo>
                  <a:pt x="4" y="111"/>
                  <a:pt x="5" y="114"/>
                  <a:pt x="7" y="115"/>
                </a:cubicBezTo>
                <a:cubicBezTo>
                  <a:pt x="7" y="115"/>
                  <a:pt x="7" y="115"/>
                  <a:pt x="7" y="115"/>
                </a:cubicBezTo>
                <a:cubicBezTo>
                  <a:pt x="7" y="115"/>
                  <a:pt x="8" y="115"/>
                  <a:pt x="8" y="115"/>
                </a:cubicBezTo>
                <a:cubicBezTo>
                  <a:pt x="9" y="114"/>
                  <a:pt x="11" y="114"/>
                  <a:pt x="12" y="114"/>
                </a:cubicBezTo>
                <a:cubicBezTo>
                  <a:pt x="13" y="114"/>
                  <a:pt x="13" y="114"/>
                  <a:pt x="13" y="114"/>
                </a:cubicBezTo>
                <a:cubicBezTo>
                  <a:pt x="15" y="114"/>
                  <a:pt x="16" y="115"/>
                  <a:pt x="16" y="117"/>
                </a:cubicBezTo>
                <a:cubicBezTo>
                  <a:pt x="15" y="123"/>
                  <a:pt x="15" y="123"/>
                  <a:pt x="15" y="123"/>
                </a:cubicBezTo>
                <a:cubicBezTo>
                  <a:pt x="15" y="123"/>
                  <a:pt x="15" y="124"/>
                  <a:pt x="15" y="124"/>
                </a:cubicBezTo>
                <a:cubicBezTo>
                  <a:pt x="16" y="126"/>
                  <a:pt x="18" y="126"/>
                  <a:pt x="20" y="126"/>
                </a:cubicBezTo>
                <a:cubicBezTo>
                  <a:pt x="20" y="126"/>
                  <a:pt x="21" y="126"/>
                  <a:pt x="21" y="126"/>
                </a:cubicBezTo>
                <a:cubicBezTo>
                  <a:pt x="23" y="126"/>
                  <a:pt x="25" y="124"/>
                  <a:pt x="25" y="123"/>
                </a:cubicBezTo>
                <a:cubicBezTo>
                  <a:pt x="26" y="123"/>
                  <a:pt x="27" y="123"/>
                  <a:pt x="28" y="123"/>
                </a:cubicBezTo>
                <a:cubicBezTo>
                  <a:pt x="29" y="123"/>
                  <a:pt x="30" y="124"/>
                  <a:pt x="30" y="125"/>
                </a:cubicBezTo>
                <a:cubicBezTo>
                  <a:pt x="30" y="126"/>
                  <a:pt x="30" y="126"/>
                  <a:pt x="30" y="126"/>
                </a:cubicBezTo>
                <a:cubicBezTo>
                  <a:pt x="30" y="126"/>
                  <a:pt x="30" y="127"/>
                  <a:pt x="31" y="127"/>
                </a:cubicBezTo>
                <a:cubicBezTo>
                  <a:pt x="31" y="129"/>
                  <a:pt x="33" y="130"/>
                  <a:pt x="35" y="130"/>
                </a:cubicBezTo>
                <a:cubicBezTo>
                  <a:pt x="37" y="130"/>
                  <a:pt x="38" y="130"/>
                  <a:pt x="39" y="129"/>
                </a:cubicBezTo>
                <a:cubicBezTo>
                  <a:pt x="39" y="128"/>
                  <a:pt x="39" y="128"/>
                  <a:pt x="39" y="127"/>
                </a:cubicBezTo>
                <a:cubicBezTo>
                  <a:pt x="39" y="126"/>
                  <a:pt x="39" y="125"/>
                  <a:pt x="40" y="124"/>
                </a:cubicBezTo>
                <a:cubicBezTo>
                  <a:pt x="40" y="123"/>
                  <a:pt x="41" y="123"/>
                  <a:pt x="42" y="123"/>
                </a:cubicBezTo>
                <a:cubicBezTo>
                  <a:pt x="42" y="123"/>
                  <a:pt x="43" y="123"/>
                  <a:pt x="43" y="123"/>
                </a:cubicBezTo>
                <a:cubicBezTo>
                  <a:pt x="44" y="124"/>
                  <a:pt x="44" y="124"/>
                  <a:pt x="45" y="125"/>
                </a:cubicBezTo>
                <a:cubicBezTo>
                  <a:pt x="46" y="125"/>
                  <a:pt x="46" y="126"/>
                  <a:pt x="47" y="126"/>
                </a:cubicBezTo>
                <a:cubicBezTo>
                  <a:pt x="48" y="127"/>
                  <a:pt x="49" y="127"/>
                  <a:pt x="50" y="127"/>
                </a:cubicBezTo>
                <a:cubicBezTo>
                  <a:pt x="52" y="127"/>
                  <a:pt x="54" y="127"/>
                  <a:pt x="55" y="126"/>
                </a:cubicBezTo>
                <a:cubicBezTo>
                  <a:pt x="55" y="125"/>
                  <a:pt x="55" y="125"/>
                  <a:pt x="55" y="124"/>
                </a:cubicBezTo>
                <a:cubicBezTo>
                  <a:pt x="53" y="118"/>
                  <a:pt x="53" y="118"/>
                  <a:pt x="53" y="118"/>
                </a:cubicBezTo>
                <a:cubicBezTo>
                  <a:pt x="56" y="115"/>
                  <a:pt x="56" y="115"/>
                  <a:pt x="56" y="115"/>
                </a:cubicBezTo>
                <a:cubicBezTo>
                  <a:pt x="59" y="117"/>
                  <a:pt x="59" y="117"/>
                  <a:pt x="59" y="117"/>
                </a:cubicBezTo>
                <a:cubicBezTo>
                  <a:pt x="60" y="118"/>
                  <a:pt x="60" y="118"/>
                  <a:pt x="60" y="118"/>
                </a:cubicBezTo>
                <a:cubicBezTo>
                  <a:pt x="60" y="118"/>
                  <a:pt x="61" y="118"/>
                  <a:pt x="61" y="118"/>
                </a:cubicBezTo>
                <a:cubicBezTo>
                  <a:pt x="61" y="118"/>
                  <a:pt x="61" y="118"/>
                  <a:pt x="62" y="117"/>
                </a:cubicBezTo>
                <a:cubicBezTo>
                  <a:pt x="66" y="112"/>
                  <a:pt x="66" y="112"/>
                  <a:pt x="66" y="112"/>
                </a:cubicBezTo>
                <a:cubicBezTo>
                  <a:pt x="66" y="111"/>
                  <a:pt x="66" y="111"/>
                  <a:pt x="66" y="110"/>
                </a:cubicBezTo>
                <a:cubicBezTo>
                  <a:pt x="66" y="110"/>
                  <a:pt x="65" y="110"/>
                  <a:pt x="65" y="109"/>
                </a:cubicBezTo>
                <a:cubicBezTo>
                  <a:pt x="64" y="109"/>
                  <a:pt x="63" y="109"/>
                  <a:pt x="62" y="107"/>
                </a:cubicBezTo>
                <a:cubicBezTo>
                  <a:pt x="61" y="106"/>
                  <a:pt x="61" y="105"/>
                  <a:pt x="61" y="104"/>
                </a:cubicBezTo>
                <a:cubicBezTo>
                  <a:pt x="62" y="102"/>
                  <a:pt x="64" y="101"/>
                  <a:pt x="66" y="101"/>
                </a:cubicBezTo>
                <a:cubicBezTo>
                  <a:pt x="66" y="101"/>
                  <a:pt x="67" y="101"/>
                  <a:pt x="67" y="102"/>
                </a:cubicBezTo>
                <a:cubicBezTo>
                  <a:pt x="67" y="102"/>
                  <a:pt x="67" y="102"/>
                  <a:pt x="68" y="102"/>
                </a:cubicBezTo>
                <a:cubicBezTo>
                  <a:pt x="68" y="102"/>
                  <a:pt x="68" y="102"/>
                  <a:pt x="68" y="101"/>
                </a:cubicBezTo>
                <a:cubicBezTo>
                  <a:pt x="69" y="101"/>
                  <a:pt x="69" y="101"/>
                  <a:pt x="69" y="100"/>
                </a:cubicBezTo>
                <a:cubicBezTo>
                  <a:pt x="69" y="95"/>
                  <a:pt x="69" y="95"/>
                  <a:pt x="69" y="95"/>
                </a:cubicBezTo>
                <a:cubicBezTo>
                  <a:pt x="69" y="94"/>
                  <a:pt x="69" y="93"/>
                  <a:pt x="68" y="93"/>
                </a:cubicBezTo>
                <a:cubicBezTo>
                  <a:pt x="63" y="92"/>
                  <a:pt x="63" y="92"/>
                  <a:pt x="63" y="92"/>
                </a:cubicBezTo>
                <a:cubicBezTo>
                  <a:pt x="62" y="87"/>
                  <a:pt x="62" y="87"/>
                  <a:pt x="62" y="87"/>
                </a:cubicBezTo>
                <a:cubicBezTo>
                  <a:pt x="65" y="85"/>
                  <a:pt x="65" y="85"/>
                  <a:pt x="65" y="85"/>
                </a:cubicBezTo>
                <a:cubicBezTo>
                  <a:pt x="66" y="85"/>
                  <a:pt x="66" y="84"/>
                  <a:pt x="66" y="83"/>
                </a:cubicBezTo>
                <a:cubicBezTo>
                  <a:pt x="63" y="78"/>
                  <a:pt x="63" y="78"/>
                  <a:pt x="63" y="78"/>
                </a:cubicBezTo>
                <a:cubicBezTo>
                  <a:pt x="62" y="78"/>
                  <a:pt x="62" y="77"/>
                  <a:pt x="61" y="77"/>
                </a:cubicBezTo>
                <a:cubicBezTo>
                  <a:pt x="61" y="77"/>
                  <a:pt x="61" y="77"/>
                  <a:pt x="61" y="77"/>
                </a:cubicBezTo>
                <a:cubicBezTo>
                  <a:pt x="57" y="79"/>
                  <a:pt x="57" y="79"/>
                  <a:pt x="57" y="79"/>
                </a:cubicBezTo>
                <a:cubicBezTo>
                  <a:pt x="54" y="76"/>
                  <a:pt x="54" y="76"/>
                  <a:pt x="54" y="76"/>
                </a:cubicBezTo>
                <a:cubicBezTo>
                  <a:pt x="55" y="75"/>
                  <a:pt x="55" y="74"/>
                  <a:pt x="55" y="72"/>
                </a:cubicBezTo>
                <a:cubicBezTo>
                  <a:pt x="55" y="70"/>
                  <a:pt x="54" y="68"/>
                  <a:pt x="52" y="68"/>
                </a:cubicBezTo>
                <a:cubicBezTo>
                  <a:pt x="51" y="67"/>
                  <a:pt x="51" y="67"/>
                  <a:pt x="50" y="67"/>
                </a:cubicBezTo>
                <a:cubicBezTo>
                  <a:pt x="48" y="67"/>
                  <a:pt x="47" y="68"/>
                  <a:pt x="46" y="69"/>
                </a:cubicBezTo>
                <a:cubicBezTo>
                  <a:pt x="45" y="70"/>
                  <a:pt x="45" y="71"/>
                  <a:pt x="44" y="71"/>
                </a:cubicBezTo>
                <a:cubicBezTo>
                  <a:pt x="44" y="71"/>
                  <a:pt x="43" y="70"/>
                  <a:pt x="42" y="70"/>
                </a:cubicBezTo>
                <a:cubicBezTo>
                  <a:pt x="42" y="69"/>
                  <a:pt x="42" y="68"/>
                  <a:pt x="42" y="68"/>
                </a:cubicBezTo>
                <a:cubicBezTo>
                  <a:pt x="41" y="67"/>
                  <a:pt x="41" y="66"/>
                  <a:pt x="40" y="65"/>
                </a:cubicBezTo>
                <a:cubicBezTo>
                  <a:pt x="39" y="63"/>
                  <a:pt x="37" y="62"/>
                  <a:pt x="35" y="62"/>
                </a:cubicBezTo>
                <a:cubicBezTo>
                  <a:pt x="35" y="62"/>
                  <a:pt x="34" y="62"/>
                  <a:pt x="34" y="63"/>
                </a:cubicBezTo>
                <a:cubicBezTo>
                  <a:pt x="35" y="62"/>
                  <a:pt x="36" y="61"/>
                  <a:pt x="36" y="60"/>
                </a:cubicBezTo>
                <a:cubicBezTo>
                  <a:pt x="37" y="60"/>
                  <a:pt x="38" y="60"/>
                  <a:pt x="39" y="60"/>
                </a:cubicBezTo>
                <a:cubicBezTo>
                  <a:pt x="40" y="61"/>
                  <a:pt x="41" y="61"/>
                  <a:pt x="41" y="62"/>
                </a:cubicBezTo>
                <a:cubicBezTo>
                  <a:pt x="41" y="63"/>
                  <a:pt x="41" y="63"/>
                  <a:pt x="41" y="63"/>
                </a:cubicBezTo>
                <a:cubicBezTo>
                  <a:pt x="41" y="64"/>
                  <a:pt x="41" y="64"/>
                  <a:pt x="41" y="64"/>
                </a:cubicBezTo>
                <a:cubicBezTo>
                  <a:pt x="42" y="66"/>
                  <a:pt x="44" y="68"/>
                  <a:pt x="46" y="68"/>
                </a:cubicBezTo>
                <a:cubicBezTo>
                  <a:pt x="47" y="68"/>
                  <a:pt x="49" y="67"/>
                  <a:pt x="50" y="66"/>
                </a:cubicBezTo>
                <a:cubicBezTo>
                  <a:pt x="50" y="66"/>
                  <a:pt x="50" y="65"/>
                  <a:pt x="50" y="65"/>
                </a:cubicBezTo>
                <a:cubicBezTo>
                  <a:pt x="49" y="64"/>
                  <a:pt x="50" y="62"/>
                  <a:pt x="51" y="61"/>
                </a:cubicBezTo>
                <a:cubicBezTo>
                  <a:pt x="51" y="61"/>
                  <a:pt x="52" y="60"/>
                  <a:pt x="53" y="60"/>
                </a:cubicBezTo>
                <a:cubicBezTo>
                  <a:pt x="53" y="60"/>
                  <a:pt x="54" y="61"/>
                  <a:pt x="54" y="61"/>
                </a:cubicBezTo>
                <a:cubicBezTo>
                  <a:pt x="55" y="61"/>
                  <a:pt x="55" y="62"/>
                  <a:pt x="56" y="62"/>
                </a:cubicBezTo>
                <a:cubicBezTo>
                  <a:pt x="56" y="63"/>
                  <a:pt x="57" y="63"/>
                  <a:pt x="58" y="64"/>
                </a:cubicBezTo>
                <a:cubicBezTo>
                  <a:pt x="59" y="64"/>
                  <a:pt x="60" y="65"/>
                  <a:pt x="61" y="65"/>
                </a:cubicBezTo>
                <a:cubicBezTo>
                  <a:pt x="63" y="65"/>
                  <a:pt x="64" y="64"/>
                  <a:pt x="65" y="63"/>
                </a:cubicBezTo>
                <a:cubicBezTo>
                  <a:pt x="66" y="63"/>
                  <a:pt x="66" y="62"/>
                  <a:pt x="66" y="61"/>
                </a:cubicBezTo>
                <a:cubicBezTo>
                  <a:pt x="63" y="56"/>
                  <a:pt x="63" y="56"/>
                  <a:pt x="63" y="56"/>
                </a:cubicBezTo>
                <a:cubicBezTo>
                  <a:pt x="67" y="52"/>
                  <a:pt x="67" y="52"/>
                  <a:pt x="67" y="52"/>
                </a:cubicBezTo>
                <a:cubicBezTo>
                  <a:pt x="70" y="54"/>
                  <a:pt x="70" y="54"/>
                  <a:pt x="70" y="54"/>
                </a:cubicBezTo>
                <a:cubicBezTo>
                  <a:pt x="68" y="55"/>
                  <a:pt x="67" y="56"/>
                  <a:pt x="67" y="57"/>
                </a:cubicBezTo>
                <a:cubicBezTo>
                  <a:pt x="66" y="58"/>
                  <a:pt x="66" y="60"/>
                  <a:pt x="67" y="62"/>
                </a:cubicBezTo>
                <a:cubicBezTo>
                  <a:pt x="67" y="63"/>
                  <a:pt x="68" y="64"/>
                  <a:pt x="69" y="65"/>
                </a:cubicBezTo>
                <a:cubicBezTo>
                  <a:pt x="68" y="65"/>
                  <a:pt x="68" y="66"/>
                  <a:pt x="68" y="67"/>
                </a:cubicBezTo>
                <a:cubicBezTo>
                  <a:pt x="68" y="67"/>
                  <a:pt x="68" y="68"/>
                  <a:pt x="67" y="69"/>
                </a:cubicBezTo>
                <a:cubicBezTo>
                  <a:pt x="67" y="69"/>
                  <a:pt x="66" y="69"/>
                  <a:pt x="65" y="69"/>
                </a:cubicBezTo>
                <a:cubicBezTo>
                  <a:pt x="64" y="69"/>
                  <a:pt x="62" y="70"/>
                  <a:pt x="61" y="71"/>
                </a:cubicBezTo>
                <a:cubicBezTo>
                  <a:pt x="60" y="73"/>
                  <a:pt x="61" y="76"/>
                  <a:pt x="63" y="77"/>
                </a:cubicBezTo>
                <a:cubicBezTo>
                  <a:pt x="64" y="78"/>
                  <a:pt x="65" y="78"/>
                  <a:pt x="66" y="79"/>
                </a:cubicBezTo>
                <a:cubicBezTo>
                  <a:pt x="66" y="79"/>
                  <a:pt x="66" y="79"/>
                  <a:pt x="67" y="79"/>
                </a:cubicBezTo>
                <a:cubicBezTo>
                  <a:pt x="67" y="79"/>
                  <a:pt x="69" y="80"/>
                  <a:pt x="69" y="81"/>
                </a:cubicBezTo>
                <a:cubicBezTo>
                  <a:pt x="69" y="82"/>
                  <a:pt x="69" y="82"/>
                  <a:pt x="68" y="83"/>
                </a:cubicBezTo>
                <a:cubicBezTo>
                  <a:pt x="67" y="84"/>
                  <a:pt x="67" y="84"/>
                  <a:pt x="67" y="84"/>
                </a:cubicBezTo>
                <a:cubicBezTo>
                  <a:pt x="67" y="85"/>
                  <a:pt x="66" y="86"/>
                  <a:pt x="65" y="87"/>
                </a:cubicBezTo>
                <a:cubicBezTo>
                  <a:pt x="65" y="89"/>
                  <a:pt x="65" y="91"/>
                  <a:pt x="67" y="92"/>
                </a:cubicBezTo>
                <a:cubicBezTo>
                  <a:pt x="67" y="92"/>
                  <a:pt x="67" y="92"/>
                  <a:pt x="68" y="92"/>
                </a:cubicBezTo>
                <a:cubicBezTo>
                  <a:pt x="68" y="92"/>
                  <a:pt x="68" y="92"/>
                  <a:pt x="68" y="92"/>
                </a:cubicBezTo>
                <a:cubicBezTo>
                  <a:pt x="70" y="92"/>
                  <a:pt x="71" y="91"/>
                  <a:pt x="72" y="91"/>
                </a:cubicBezTo>
                <a:cubicBezTo>
                  <a:pt x="73" y="91"/>
                  <a:pt x="73" y="91"/>
                  <a:pt x="74" y="92"/>
                </a:cubicBezTo>
                <a:cubicBezTo>
                  <a:pt x="75" y="92"/>
                  <a:pt x="77" y="93"/>
                  <a:pt x="77" y="94"/>
                </a:cubicBezTo>
                <a:cubicBezTo>
                  <a:pt x="75" y="101"/>
                  <a:pt x="75" y="101"/>
                  <a:pt x="75" y="101"/>
                </a:cubicBezTo>
                <a:cubicBezTo>
                  <a:pt x="75" y="101"/>
                  <a:pt x="75" y="102"/>
                  <a:pt x="75" y="102"/>
                </a:cubicBezTo>
                <a:cubicBezTo>
                  <a:pt x="77" y="103"/>
                  <a:pt x="78" y="104"/>
                  <a:pt x="80" y="104"/>
                </a:cubicBezTo>
                <a:cubicBezTo>
                  <a:pt x="81" y="104"/>
                  <a:pt x="81" y="104"/>
                  <a:pt x="82" y="104"/>
                </a:cubicBezTo>
                <a:cubicBezTo>
                  <a:pt x="84" y="103"/>
                  <a:pt x="85" y="102"/>
                  <a:pt x="86" y="100"/>
                </a:cubicBezTo>
                <a:cubicBezTo>
                  <a:pt x="87" y="100"/>
                  <a:pt x="88" y="100"/>
                  <a:pt x="88" y="101"/>
                </a:cubicBezTo>
                <a:cubicBezTo>
                  <a:pt x="90" y="101"/>
                  <a:pt x="90" y="102"/>
                  <a:pt x="91" y="102"/>
                </a:cubicBezTo>
                <a:cubicBezTo>
                  <a:pt x="91" y="103"/>
                  <a:pt x="91" y="103"/>
                  <a:pt x="91" y="103"/>
                </a:cubicBezTo>
                <a:cubicBezTo>
                  <a:pt x="91" y="104"/>
                  <a:pt x="91" y="104"/>
                  <a:pt x="91" y="105"/>
                </a:cubicBezTo>
                <a:cubicBezTo>
                  <a:pt x="91" y="107"/>
                  <a:pt x="93" y="108"/>
                  <a:pt x="95" y="108"/>
                </a:cubicBezTo>
                <a:cubicBezTo>
                  <a:pt x="97" y="108"/>
                  <a:pt x="98" y="107"/>
                  <a:pt x="99" y="106"/>
                </a:cubicBezTo>
                <a:cubicBezTo>
                  <a:pt x="99" y="106"/>
                  <a:pt x="99" y="105"/>
                  <a:pt x="99" y="105"/>
                </a:cubicBezTo>
                <a:cubicBezTo>
                  <a:pt x="99" y="104"/>
                  <a:pt x="99" y="102"/>
                  <a:pt x="100" y="102"/>
                </a:cubicBezTo>
                <a:cubicBezTo>
                  <a:pt x="101" y="101"/>
                  <a:pt x="101" y="101"/>
                  <a:pt x="102" y="101"/>
                </a:cubicBezTo>
                <a:cubicBezTo>
                  <a:pt x="103" y="101"/>
                  <a:pt x="103" y="101"/>
                  <a:pt x="104" y="101"/>
                </a:cubicBezTo>
                <a:cubicBezTo>
                  <a:pt x="104" y="101"/>
                  <a:pt x="105" y="102"/>
                  <a:pt x="105" y="102"/>
                </a:cubicBezTo>
                <a:cubicBezTo>
                  <a:pt x="106" y="103"/>
                  <a:pt x="107" y="104"/>
                  <a:pt x="108" y="104"/>
                </a:cubicBezTo>
                <a:cubicBezTo>
                  <a:pt x="108" y="105"/>
                  <a:pt x="110" y="105"/>
                  <a:pt x="111" y="105"/>
                </a:cubicBezTo>
                <a:cubicBezTo>
                  <a:pt x="112" y="105"/>
                  <a:pt x="114" y="104"/>
                  <a:pt x="115" y="103"/>
                </a:cubicBezTo>
                <a:cubicBezTo>
                  <a:pt x="116" y="103"/>
                  <a:pt x="116" y="102"/>
                  <a:pt x="115" y="102"/>
                </a:cubicBezTo>
                <a:cubicBezTo>
                  <a:pt x="113" y="96"/>
                  <a:pt x="113" y="96"/>
                  <a:pt x="113" y="96"/>
                </a:cubicBezTo>
                <a:cubicBezTo>
                  <a:pt x="117" y="92"/>
                  <a:pt x="117" y="92"/>
                  <a:pt x="117" y="92"/>
                </a:cubicBezTo>
                <a:cubicBezTo>
                  <a:pt x="120" y="95"/>
                  <a:pt x="120" y="95"/>
                  <a:pt x="120" y="95"/>
                </a:cubicBezTo>
                <a:cubicBezTo>
                  <a:pt x="120" y="95"/>
                  <a:pt x="120" y="95"/>
                  <a:pt x="121" y="95"/>
                </a:cubicBezTo>
                <a:cubicBezTo>
                  <a:pt x="121" y="95"/>
                  <a:pt x="121" y="95"/>
                  <a:pt x="121" y="95"/>
                </a:cubicBezTo>
                <a:cubicBezTo>
                  <a:pt x="121" y="95"/>
                  <a:pt x="122" y="95"/>
                  <a:pt x="122" y="95"/>
                </a:cubicBezTo>
                <a:cubicBezTo>
                  <a:pt x="126" y="89"/>
                  <a:pt x="126" y="89"/>
                  <a:pt x="126" y="89"/>
                </a:cubicBezTo>
                <a:cubicBezTo>
                  <a:pt x="126" y="89"/>
                  <a:pt x="126" y="88"/>
                  <a:pt x="126" y="88"/>
                </a:cubicBezTo>
                <a:cubicBezTo>
                  <a:pt x="126" y="88"/>
                  <a:pt x="125" y="87"/>
                  <a:pt x="125" y="87"/>
                </a:cubicBezTo>
                <a:cubicBezTo>
                  <a:pt x="124" y="87"/>
                  <a:pt x="123" y="86"/>
                  <a:pt x="122" y="85"/>
                </a:cubicBezTo>
                <a:cubicBezTo>
                  <a:pt x="122" y="84"/>
                  <a:pt x="121" y="83"/>
                  <a:pt x="122" y="82"/>
                </a:cubicBezTo>
                <a:cubicBezTo>
                  <a:pt x="122" y="80"/>
                  <a:pt x="124" y="79"/>
                  <a:pt x="126" y="79"/>
                </a:cubicBezTo>
                <a:cubicBezTo>
                  <a:pt x="126" y="79"/>
                  <a:pt x="127" y="79"/>
                  <a:pt x="127" y="79"/>
                </a:cubicBezTo>
                <a:cubicBezTo>
                  <a:pt x="128" y="79"/>
                  <a:pt x="128" y="79"/>
                  <a:pt x="128" y="79"/>
                </a:cubicBezTo>
                <a:cubicBezTo>
                  <a:pt x="128" y="79"/>
                  <a:pt x="129" y="79"/>
                  <a:pt x="129" y="79"/>
                </a:cubicBezTo>
                <a:cubicBezTo>
                  <a:pt x="129" y="79"/>
                  <a:pt x="129" y="78"/>
                  <a:pt x="129" y="78"/>
                </a:cubicBezTo>
                <a:cubicBezTo>
                  <a:pt x="129" y="72"/>
                  <a:pt x="129" y="72"/>
                  <a:pt x="129" y="72"/>
                </a:cubicBezTo>
                <a:cubicBezTo>
                  <a:pt x="129" y="72"/>
                  <a:pt x="129" y="71"/>
                  <a:pt x="128" y="71"/>
                </a:cubicBezTo>
                <a:cubicBezTo>
                  <a:pt x="123" y="69"/>
                  <a:pt x="123" y="69"/>
                  <a:pt x="123" y="69"/>
                </a:cubicBezTo>
                <a:cubicBezTo>
                  <a:pt x="122" y="65"/>
                  <a:pt x="122" y="65"/>
                  <a:pt x="122" y="65"/>
                </a:cubicBezTo>
                <a:cubicBezTo>
                  <a:pt x="125" y="63"/>
                  <a:pt x="125" y="63"/>
                  <a:pt x="125" y="63"/>
                </a:cubicBezTo>
                <a:cubicBezTo>
                  <a:pt x="126" y="63"/>
                  <a:pt x="126" y="62"/>
                  <a:pt x="126" y="61"/>
                </a:cubicBezTo>
                <a:cubicBezTo>
                  <a:pt x="123" y="56"/>
                  <a:pt x="123" y="56"/>
                  <a:pt x="123" y="56"/>
                </a:cubicBezTo>
                <a:cubicBezTo>
                  <a:pt x="123" y="55"/>
                  <a:pt x="122" y="55"/>
                  <a:pt x="122" y="55"/>
                </a:cubicBezTo>
                <a:cubicBezTo>
                  <a:pt x="121" y="55"/>
                  <a:pt x="121" y="55"/>
                  <a:pt x="121" y="55"/>
                </a:cubicBezTo>
                <a:cubicBezTo>
                  <a:pt x="117" y="56"/>
                  <a:pt x="117" y="56"/>
                  <a:pt x="117" y="56"/>
                </a:cubicBezTo>
                <a:cubicBezTo>
                  <a:pt x="114" y="54"/>
                  <a:pt x="114" y="54"/>
                  <a:pt x="114" y="54"/>
                </a:cubicBezTo>
                <a:cubicBezTo>
                  <a:pt x="115" y="53"/>
                  <a:pt x="115" y="51"/>
                  <a:pt x="115" y="50"/>
                </a:cubicBezTo>
                <a:cubicBezTo>
                  <a:pt x="115" y="48"/>
                  <a:pt x="114" y="46"/>
                  <a:pt x="112" y="45"/>
                </a:cubicBezTo>
                <a:cubicBezTo>
                  <a:pt x="112" y="45"/>
                  <a:pt x="111" y="45"/>
                  <a:pt x="110" y="45"/>
                </a:cubicBezTo>
                <a:cubicBezTo>
                  <a:pt x="109" y="45"/>
                  <a:pt x="107" y="45"/>
                  <a:pt x="106" y="47"/>
                </a:cubicBezTo>
                <a:cubicBezTo>
                  <a:pt x="105" y="47"/>
                  <a:pt x="105" y="48"/>
                  <a:pt x="105" y="49"/>
                </a:cubicBezTo>
                <a:cubicBezTo>
                  <a:pt x="104" y="49"/>
                  <a:pt x="103" y="48"/>
                  <a:pt x="103" y="47"/>
                </a:cubicBezTo>
                <a:cubicBezTo>
                  <a:pt x="102" y="47"/>
                  <a:pt x="102" y="46"/>
                  <a:pt x="102" y="45"/>
                </a:cubicBezTo>
                <a:cubicBezTo>
                  <a:pt x="101" y="44"/>
                  <a:pt x="101" y="43"/>
                  <a:pt x="100" y="42"/>
                </a:cubicBezTo>
                <a:cubicBezTo>
                  <a:pt x="99" y="41"/>
                  <a:pt x="97" y="40"/>
                  <a:pt x="96" y="40"/>
                </a:cubicBezTo>
                <a:cubicBezTo>
                  <a:pt x="95" y="40"/>
                  <a:pt x="94" y="40"/>
                  <a:pt x="93" y="41"/>
                </a:cubicBezTo>
                <a:cubicBezTo>
                  <a:pt x="93" y="42"/>
                  <a:pt x="93" y="42"/>
                  <a:pt x="93" y="42"/>
                </a:cubicBezTo>
                <a:cubicBezTo>
                  <a:pt x="91" y="49"/>
                  <a:pt x="91" y="49"/>
                  <a:pt x="91" y="49"/>
                </a:cubicBezTo>
                <a:cubicBezTo>
                  <a:pt x="91" y="49"/>
                  <a:pt x="91" y="49"/>
                  <a:pt x="90" y="49"/>
                </a:cubicBezTo>
                <a:cubicBezTo>
                  <a:pt x="90" y="49"/>
                  <a:pt x="89" y="49"/>
                  <a:pt x="88" y="48"/>
                </a:cubicBezTo>
                <a:cubicBezTo>
                  <a:pt x="88" y="48"/>
                  <a:pt x="87" y="47"/>
                  <a:pt x="87" y="47"/>
                </a:cubicBezTo>
                <a:cubicBezTo>
                  <a:pt x="86" y="46"/>
                  <a:pt x="85" y="45"/>
                  <a:pt x="84" y="45"/>
                </a:cubicBezTo>
                <a:cubicBezTo>
                  <a:pt x="83" y="44"/>
                  <a:pt x="82" y="44"/>
                  <a:pt x="81" y="44"/>
                </a:cubicBezTo>
                <a:cubicBezTo>
                  <a:pt x="80" y="44"/>
                  <a:pt x="78" y="45"/>
                  <a:pt x="78" y="46"/>
                </a:cubicBezTo>
                <a:cubicBezTo>
                  <a:pt x="77" y="47"/>
                  <a:pt x="77" y="49"/>
                  <a:pt x="77" y="51"/>
                </a:cubicBezTo>
                <a:cubicBezTo>
                  <a:pt x="77" y="51"/>
                  <a:pt x="77" y="51"/>
                  <a:pt x="78" y="52"/>
                </a:cubicBezTo>
                <a:cubicBezTo>
                  <a:pt x="78" y="53"/>
                  <a:pt x="77" y="55"/>
                  <a:pt x="76" y="56"/>
                </a:cubicBezTo>
                <a:cubicBezTo>
                  <a:pt x="75" y="55"/>
                  <a:pt x="74" y="54"/>
                  <a:pt x="73" y="54"/>
                </a:cubicBezTo>
                <a:cubicBezTo>
                  <a:pt x="76" y="49"/>
                  <a:pt x="76" y="49"/>
                  <a:pt x="76" y="49"/>
                </a:cubicBezTo>
                <a:cubicBezTo>
                  <a:pt x="77" y="49"/>
                  <a:pt x="77" y="48"/>
                  <a:pt x="76" y="48"/>
                </a:cubicBezTo>
                <a:cubicBezTo>
                  <a:pt x="76" y="47"/>
                  <a:pt x="76" y="47"/>
                  <a:pt x="75" y="47"/>
                </a:cubicBezTo>
                <a:cubicBezTo>
                  <a:pt x="74" y="47"/>
                  <a:pt x="73" y="46"/>
                  <a:pt x="73" y="45"/>
                </a:cubicBezTo>
                <a:cubicBezTo>
                  <a:pt x="72" y="44"/>
                  <a:pt x="72" y="43"/>
                  <a:pt x="72" y="42"/>
                </a:cubicBezTo>
                <a:cubicBezTo>
                  <a:pt x="73" y="40"/>
                  <a:pt x="75" y="39"/>
                  <a:pt x="76" y="39"/>
                </a:cubicBezTo>
                <a:cubicBezTo>
                  <a:pt x="77" y="39"/>
                  <a:pt x="77" y="39"/>
                  <a:pt x="78" y="39"/>
                </a:cubicBezTo>
                <a:cubicBezTo>
                  <a:pt x="78" y="39"/>
                  <a:pt x="78" y="39"/>
                  <a:pt x="78" y="39"/>
                </a:cubicBezTo>
                <a:cubicBezTo>
                  <a:pt x="79" y="39"/>
                  <a:pt x="79" y="39"/>
                  <a:pt x="79" y="39"/>
                </a:cubicBezTo>
                <a:cubicBezTo>
                  <a:pt x="80" y="39"/>
                  <a:pt x="80" y="38"/>
                  <a:pt x="80" y="38"/>
                </a:cubicBezTo>
                <a:cubicBezTo>
                  <a:pt x="80" y="32"/>
                  <a:pt x="80" y="32"/>
                  <a:pt x="80" y="32"/>
                </a:cubicBezTo>
                <a:cubicBezTo>
                  <a:pt x="80" y="31"/>
                  <a:pt x="79" y="31"/>
                  <a:pt x="79" y="31"/>
                </a:cubicBezTo>
                <a:cubicBezTo>
                  <a:pt x="73" y="29"/>
                  <a:pt x="73" y="29"/>
                  <a:pt x="73" y="29"/>
                </a:cubicBezTo>
                <a:cubicBezTo>
                  <a:pt x="72" y="25"/>
                  <a:pt x="72" y="25"/>
                  <a:pt x="72" y="25"/>
                </a:cubicBezTo>
                <a:cubicBezTo>
                  <a:pt x="75" y="24"/>
                  <a:pt x="75" y="24"/>
                  <a:pt x="75" y="24"/>
                </a:cubicBezTo>
                <a:cubicBezTo>
                  <a:pt x="76" y="23"/>
                  <a:pt x="76" y="23"/>
                  <a:pt x="76" y="23"/>
                </a:cubicBezTo>
                <a:cubicBezTo>
                  <a:pt x="76" y="22"/>
                  <a:pt x="77" y="22"/>
                  <a:pt x="76" y="21"/>
                </a:cubicBezTo>
                <a:cubicBezTo>
                  <a:pt x="76" y="21"/>
                  <a:pt x="76" y="21"/>
                  <a:pt x="76" y="21"/>
                </a:cubicBezTo>
                <a:cubicBezTo>
                  <a:pt x="75" y="18"/>
                  <a:pt x="75" y="18"/>
                  <a:pt x="75" y="18"/>
                </a:cubicBezTo>
                <a:cubicBezTo>
                  <a:pt x="73" y="16"/>
                  <a:pt x="73" y="16"/>
                  <a:pt x="73" y="16"/>
                </a:cubicBezTo>
                <a:cubicBezTo>
                  <a:pt x="73" y="16"/>
                  <a:pt x="73" y="16"/>
                  <a:pt x="73" y="16"/>
                </a:cubicBezTo>
                <a:cubicBezTo>
                  <a:pt x="73" y="15"/>
                  <a:pt x="73" y="15"/>
                  <a:pt x="72" y="15"/>
                </a:cubicBezTo>
                <a:cubicBezTo>
                  <a:pt x="72" y="15"/>
                  <a:pt x="72" y="15"/>
                  <a:pt x="72" y="15"/>
                </a:cubicBezTo>
                <a:cubicBezTo>
                  <a:pt x="69" y="16"/>
                  <a:pt x="69" y="16"/>
                  <a:pt x="69" y="16"/>
                </a:cubicBezTo>
                <a:cubicBezTo>
                  <a:pt x="67" y="16"/>
                  <a:pt x="67" y="16"/>
                  <a:pt x="67" y="16"/>
                </a:cubicBezTo>
                <a:cubicBezTo>
                  <a:pt x="67" y="16"/>
                  <a:pt x="67" y="16"/>
                  <a:pt x="67" y="16"/>
                </a:cubicBezTo>
                <a:cubicBezTo>
                  <a:pt x="65" y="13"/>
                  <a:pt x="65" y="13"/>
                  <a:pt x="65" y="13"/>
                </a:cubicBezTo>
                <a:cubicBezTo>
                  <a:pt x="66" y="12"/>
                  <a:pt x="66" y="11"/>
                  <a:pt x="66" y="10"/>
                </a:cubicBezTo>
                <a:cubicBezTo>
                  <a:pt x="66" y="8"/>
                  <a:pt x="64" y="6"/>
                  <a:pt x="63" y="5"/>
                </a:cubicBezTo>
                <a:cubicBezTo>
                  <a:pt x="63" y="5"/>
                  <a:pt x="63" y="5"/>
                  <a:pt x="63" y="5"/>
                </a:cubicBezTo>
                <a:cubicBezTo>
                  <a:pt x="62" y="5"/>
                  <a:pt x="61" y="5"/>
                  <a:pt x="61" y="5"/>
                </a:cubicBezTo>
                <a:cubicBezTo>
                  <a:pt x="60" y="5"/>
                  <a:pt x="60" y="5"/>
                  <a:pt x="60" y="5"/>
                </a:cubicBezTo>
                <a:cubicBezTo>
                  <a:pt x="58" y="5"/>
                  <a:pt x="57" y="6"/>
                  <a:pt x="56" y="6"/>
                </a:cubicBezTo>
                <a:cubicBezTo>
                  <a:pt x="56" y="7"/>
                  <a:pt x="55" y="8"/>
                  <a:pt x="55" y="9"/>
                </a:cubicBezTo>
                <a:cubicBezTo>
                  <a:pt x="55" y="9"/>
                  <a:pt x="54" y="8"/>
                  <a:pt x="54" y="8"/>
                </a:cubicBezTo>
                <a:cubicBezTo>
                  <a:pt x="54" y="8"/>
                  <a:pt x="53" y="7"/>
                  <a:pt x="53" y="7"/>
                </a:cubicBezTo>
                <a:cubicBezTo>
                  <a:pt x="53" y="6"/>
                  <a:pt x="53" y="6"/>
                  <a:pt x="52" y="5"/>
                </a:cubicBezTo>
                <a:cubicBezTo>
                  <a:pt x="52" y="4"/>
                  <a:pt x="51" y="3"/>
                  <a:pt x="51" y="2"/>
                </a:cubicBezTo>
                <a:cubicBezTo>
                  <a:pt x="51" y="2"/>
                  <a:pt x="50" y="2"/>
                  <a:pt x="50" y="2"/>
                </a:cubicBezTo>
                <a:cubicBezTo>
                  <a:pt x="49" y="1"/>
                  <a:pt x="48" y="0"/>
                  <a:pt x="46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372499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75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75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750"/>
                                            <p:tgtEl>
                                              <p:spTgt spid="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53" presetClass="entr" presetSubtype="16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10" presetClass="entr" presetSubtype="0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75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10" presetClass="entr" presetSubtype="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" dur="75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75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10" presetClass="entr" presetSubtype="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6" dur="75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10" presetClass="entr" presetSubtype="0" fill="hold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9" dur="75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53" presetClass="entr" presetSubtype="16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2" dur="75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" dur="75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4" dur="75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53" presetClass="entr" presetSubtype="16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7" dur="75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" dur="75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9" dur="750"/>
                                            <p:tgtEl>
                                              <p:spTgt spid="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2" dur="75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75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4" dur="75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53" presetClass="entr" presetSubtype="16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7" dur="75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8" dur="75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9" dur="75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0" presetID="53" presetClass="entr" presetSubtype="16" fill="hold" grpId="0" nodeType="withEffect">
                                      <p:stCondLst>
                                        <p:cond delay="85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2" dur="75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3" dur="75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4" dur="75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5" presetID="53" presetClass="entr" presetSubtype="16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7" dur="75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8" dur="75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9" dur="75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0" presetID="53" presetClass="entr" presetSubtype="16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2" dur="75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3" dur="75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4" dur="75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5" presetID="53" presetClass="entr" presetSubtype="16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7" dur="75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8" dur="75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9" dur="75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0" presetID="53" presetClass="entr" presetSubtype="16" fill="hold" grpId="0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2" dur="75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3" dur="75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4" dur="75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5" presetID="53" presetClass="entr" presetSubtype="16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7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8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9" dur="5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0" presetID="53" presetClass="entr" presetSubtype="16" fill="hold" grpId="0" nodeType="withEffect">
                                      <p:stCondLst>
                                        <p:cond delay="105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2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3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4" dur="5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5" presetID="53" presetClass="entr" presetSubtype="16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7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8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9" dur="5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0" presetID="53" presetClass="entr" presetSubtype="16" fill="hold" grpId="0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2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3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4" dur="5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5" presetID="2" presetClass="entr" presetSubtype="8" fill="hold" nodeType="withEffect" p14:presetBounceEnd="67000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9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7000">
                                          <p:cBhvr additive="base">
                                            <p:cTn id="97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7000">
                                          <p:cBhvr additive="base">
                                            <p:cTn id="98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9" presetID="2" presetClass="entr" presetSubtype="2" fill="hold" nodeType="withEffect" p14:presetBounceEnd="67000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10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7000">
                                          <p:cBhvr additive="base">
                                            <p:cTn id="101" dur="10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7000">
                                          <p:cBhvr additive="base">
                                            <p:cTn id="102" dur="10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3" presetID="2" presetClass="entr" presetSubtype="8" fill="hold" grpId="0" nodeType="withEffect" p14:presetBounceEnd="67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7000">
                                          <p:cBhvr additive="base">
                                            <p:cTn id="105" dur="1000" fill="hold"/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7000">
                                          <p:cBhvr additive="base">
                                            <p:cTn id="106" dur="1000" fill="hold"/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8" grpId="0" animBg="1"/>
          <p:bldP spid="40" grpId="0" animBg="1"/>
          <p:bldP spid="41" grpId="0" animBg="1"/>
          <p:bldP spid="42" grpId="0" animBg="1"/>
          <p:bldP spid="43" grpId="0" animBg="1"/>
          <p:bldP spid="44" grpId="0" animBg="1"/>
          <p:bldP spid="46" grpId="0" animBg="1"/>
          <p:bldP spid="47" grpId="0" animBg="1"/>
          <p:bldP spid="86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75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75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750"/>
                                            <p:tgtEl>
                                              <p:spTgt spid="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53" presetClass="entr" presetSubtype="16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10" presetClass="entr" presetSubtype="0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75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10" presetClass="entr" presetSubtype="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" dur="75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75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10" presetClass="entr" presetSubtype="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6" dur="75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10" presetClass="entr" presetSubtype="0" fill="hold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9" dur="75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53" presetClass="entr" presetSubtype="16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2" dur="75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" dur="75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4" dur="75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53" presetClass="entr" presetSubtype="16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7" dur="75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" dur="75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9" dur="750"/>
                                            <p:tgtEl>
                                              <p:spTgt spid="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2" dur="75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75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4" dur="75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53" presetClass="entr" presetSubtype="16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7" dur="75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8" dur="75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9" dur="75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0" presetID="53" presetClass="entr" presetSubtype="16" fill="hold" grpId="0" nodeType="withEffect">
                                      <p:stCondLst>
                                        <p:cond delay="85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2" dur="75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3" dur="75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4" dur="75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5" presetID="53" presetClass="entr" presetSubtype="16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7" dur="75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8" dur="75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9" dur="75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0" presetID="53" presetClass="entr" presetSubtype="16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2" dur="75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3" dur="75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4" dur="75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5" presetID="53" presetClass="entr" presetSubtype="16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7" dur="75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8" dur="75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9" dur="75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0" presetID="53" presetClass="entr" presetSubtype="16" fill="hold" grpId="0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2" dur="75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3" dur="75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4" dur="75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5" presetID="53" presetClass="entr" presetSubtype="16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7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8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9" dur="5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0" presetID="53" presetClass="entr" presetSubtype="16" fill="hold" grpId="0" nodeType="withEffect">
                                      <p:stCondLst>
                                        <p:cond delay="105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2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3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4" dur="5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5" presetID="53" presetClass="entr" presetSubtype="16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7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8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9" dur="5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0" presetID="53" presetClass="entr" presetSubtype="16" fill="hold" grpId="0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2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3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4" dur="5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5" presetID="2" presetClass="entr" presetSubtype="8" fill="hold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9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7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8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9" presetID="2" presetClass="entr" presetSubtype="2" fill="hold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10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1" dur="10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2" dur="10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3" presetID="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5" dur="1000" fill="hold"/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6" dur="1000" fill="hold"/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8" grpId="0" animBg="1"/>
          <p:bldP spid="40" grpId="0" animBg="1"/>
          <p:bldP spid="41" grpId="0" animBg="1"/>
          <p:bldP spid="42" grpId="0" animBg="1"/>
          <p:bldP spid="43" grpId="0" animBg="1"/>
          <p:bldP spid="44" grpId="0" animBg="1"/>
          <p:bldP spid="46" grpId="0" animBg="1"/>
          <p:bldP spid="47" grpId="0" animBg="1"/>
          <p:bldP spid="86" grpId="0"/>
        </p:bldLst>
      </p:timing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36">
            <a:extLst>
              <a:ext uri="{FF2B5EF4-FFF2-40B4-BE49-F238E27FC236}">
                <a16:creationId xmlns:a16="http://schemas.microsoft.com/office/drawing/2014/main" id="{219BBA12-486A-4818-B391-4868EAC3DE43}"/>
              </a:ext>
            </a:extLst>
          </p:cNvPr>
          <p:cNvSpPr txBox="1">
            <a:spLocks/>
          </p:cNvSpPr>
          <p:nvPr/>
        </p:nvSpPr>
        <p:spPr>
          <a:xfrm>
            <a:off x="498908" y="669048"/>
            <a:ext cx="2461389" cy="43178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0" lang="en-US" sz="2400" b="1" i="0" u="none" strike="noStrike" kern="1200" cap="none" normalizeH="0" baseline="0" dirty="0" smtClean="0">
                <a:ln>
                  <a:noFill/>
                </a:ln>
                <a:solidFill>
                  <a:schemeClr val="accent2"/>
                </a:solidFill>
                <a:effectLst/>
                <a:latin typeface="Open Sans" panose="020B06060305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0" lang="en-US" sz="2400" b="1" i="0" u="none" strike="noStrike" kern="1200" cap="none" normalizeH="0" baseline="0" dirty="0" smtClean="0">
                <a:ln>
                  <a:noFill/>
                </a:ln>
                <a:solidFill>
                  <a:srgbClr val="FE2635"/>
                </a:solidFill>
                <a:effectLst/>
                <a:latin typeface="Open Sans" panose="020B0606030504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0" lang="en-US" sz="2400" b="1" i="0" u="none" strike="noStrike" kern="1200" cap="none" normalizeH="0" baseline="0" dirty="0" smtClean="0">
                <a:ln>
                  <a:noFill/>
                </a:ln>
                <a:solidFill>
                  <a:srgbClr val="FE2635"/>
                </a:solidFill>
                <a:effectLst/>
                <a:latin typeface="Open Sans" panose="020B0606030504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0" lang="en-US" sz="2400" b="1" i="0" u="none" strike="noStrike" kern="1200" cap="none" normalizeH="0" baseline="0" dirty="0" smtClean="0">
                <a:ln>
                  <a:noFill/>
                </a:ln>
                <a:solidFill>
                  <a:srgbClr val="FE2635"/>
                </a:solidFill>
                <a:effectLst/>
                <a:latin typeface="Open Sans" panose="020B0606030504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0" lang="ru-RU" sz="2400" b="1" i="0" u="none" strike="noStrike" kern="1200" cap="none" normalizeH="0" baseline="0" dirty="0">
                <a:ln>
                  <a:noFill/>
                </a:ln>
                <a:solidFill>
                  <a:srgbClr val="FE2635"/>
                </a:solidFill>
                <a:effectLst/>
                <a:latin typeface="Open Sans" panose="020B0606030504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rgbClr val="C00000"/>
                </a:solidFill>
              </a:rPr>
              <a:t>Ring</a:t>
            </a:r>
            <a:r>
              <a:rPr lang="en-GB" dirty="0"/>
              <a:t> </a:t>
            </a:r>
            <a:r>
              <a:rPr lang="en-GB" dirty="0">
                <a:solidFill>
                  <a:srgbClr val="C00000"/>
                </a:solidFill>
              </a:rPr>
              <a:t> topology: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C2EF3B7-A334-4DA9-BCF9-948A19C2A1DF}"/>
              </a:ext>
            </a:extLst>
          </p:cNvPr>
          <p:cNvSpPr txBox="1"/>
          <p:nvPr/>
        </p:nvSpPr>
        <p:spPr>
          <a:xfrm>
            <a:off x="2960297" y="639171"/>
            <a:ext cx="83655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IBM Plex Serif"/>
              </a:rPr>
              <a:t>The </a:t>
            </a:r>
            <a:r>
              <a:rPr lang="en-GB" b="1" dirty="0">
                <a:solidFill>
                  <a:srgbClr val="92D050"/>
                </a:solidFill>
                <a:latin typeface="IBM Plex Serif"/>
              </a:rPr>
              <a:t>nodes</a:t>
            </a:r>
            <a:r>
              <a:rPr lang="en-GB" dirty="0">
                <a:latin typeface="IBM Plex Serif"/>
              </a:rPr>
              <a:t> are connected in a closed-loop configuration .</a:t>
            </a:r>
          </a:p>
          <a:p>
            <a:r>
              <a:rPr lang="en-GB" dirty="0">
                <a:latin typeface="IBM Plex Serif"/>
              </a:rPr>
              <a:t> The most common access method of the </a:t>
            </a:r>
            <a:r>
              <a:rPr lang="en-GB" b="1" dirty="0">
                <a:solidFill>
                  <a:srgbClr val="92D050"/>
                </a:solidFill>
                <a:latin typeface="IBM Plex Serif"/>
              </a:rPr>
              <a:t>ring topology </a:t>
            </a:r>
            <a:r>
              <a:rPr lang="en-GB" dirty="0">
                <a:latin typeface="IBM Plex Serif"/>
              </a:rPr>
              <a:t>is token passing.</a:t>
            </a:r>
          </a:p>
          <a:p>
            <a:endParaRPr lang="en-GB" dirty="0">
              <a:latin typeface="IBM Plex Serif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95BFAB-038C-4CE4-837F-D2F9B3103C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9549" y="1486218"/>
            <a:ext cx="4345517" cy="4639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614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withEffect" p14:presetBounceEnd="67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7000">
                                          <p:cBhvr additive="base">
                                            <p:cTn id="7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7000">
                                          <p:cBhvr additive="base">
                                            <p:cTn id="8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2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2" grpId="0"/>
        </p:bldLst>
      </p:timing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Group 86">
            <a:extLst>
              <a:ext uri="{FF2B5EF4-FFF2-40B4-BE49-F238E27FC236}">
                <a16:creationId xmlns:a16="http://schemas.microsoft.com/office/drawing/2014/main" id="{ED2D1C8F-F65B-47F8-84EA-23870A2DFBC7}"/>
              </a:ext>
            </a:extLst>
          </p:cNvPr>
          <p:cNvGrpSpPr/>
          <p:nvPr/>
        </p:nvGrpSpPr>
        <p:grpSpPr>
          <a:xfrm>
            <a:off x="3005138" y="3897313"/>
            <a:ext cx="1525588" cy="1554162"/>
            <a:chOff x="3005138" y="3897313"/>
            <a:chExt cx="1525588" cy="1554162"/>
          </a:xfrm>
        </p:grpSpPr>
        <p:sp>
          <p:nvSpPr>
            <p:cNvPr id="16" name="Freeform 14">
              <a:extLst>
                <a:ext uri="{FF2B5EF4-FFF2-40B4-BE49-F238E27FC236}">
                  <a16:creationId xmlns:a16="http://schemas.microsoft.com/office/drawing/2014/main" id="{AE5EAA8A-6B2E-47CF-8A4E-D59577ACC483}"/>
                </a:ext>
              </a:extLst>
            </p:cNvPr>
            <p:cNvSpPr>
              <a:spLocks/>
            </p:cNvSpPr>
            <p:nvPr/>
          </p:nvSpPr>
          <p:spPr bwMode="auto">
            <a:xfrm>
              <a:off x="3706813" y="3897313"/>
              <a:ext cx="823913" cy="1187450"/>
            </a:xfrm>
            <a:custGeom>
              <a:avLst/>
              <a:gdLst>
                <a:gd name="T0" fmla="*/ 73 w 206"/>
                <a:gd name="T1" fmla="*/ 292 h 297"/>
                <a:gd name="T2" fmla="*/ 206 w 206"/>
                <a:gd name="T3" fmla="*/ 297 h 297"/>
                <a:gd name="T4" fmla="*/ 206 w 206"/>
                <a:gd name="T5" fmla="*/ 297 h 297"/>
                <a:gd name="T6" fmla="*/ 126 w 206"/>
                <a:gd name="T7" fmla="*/ 0 h 297"/>
                <a:gd name="T8" fmla="*/ 82 w 206"/>
                <a:gd name="T9" fmla="*/ 60 h 297"/>
                <a:gd name="T10" fmla="*/ 0 w 206"/>
                <a:gd name="T11" fmla="*/ 115 h 297"/>
                <a:gd name="T12" fmla="*/ 73 w 206"/>
                <a:gd name="T13" fmla="*/ 292 h 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6" h="297">
                  <a:moveTo>
                    <a:pt x="73" y="292"/>
                  </a:moveTo>
                  <a:cubicBezTo>
                    <a:pt x="117" y="273"/>
                    <a:pt x="166" y="277"/>
                    <a:pt x="206" y="297"/>
                  </a:cubicBezTo>
                  <a:cubicBezTo>
                    <a:pt x="206" y="297"/>
                    <a:pt x="206" y="297"/>
                    <a:pt x="206" y="297"/>
                  </a:cubicBezTo>
                  <a:cubicBezTo>
                    <a:pt x="99" y="243"/>
                    <a:pt x="42" y="167"/>
                    <a:pt x="126" y="0"/>
                  </a:cubicBezTo>
                  <a:cubicBezTo>
                    <a:pt x="115" y="21"/>
                    <a:pt x="100" y="42"/>
                    <a:pt x="82" y="60"/>
                  </a:cubicBezTo>
                  <a:cubicBezTo>
                    <a:pt x="57" y="84"/>
                    <a:pt x="29" y="102"/>
                    <a:pt x="0" y="115"/>
                  </a:cubicBezTo>
                  <a:cubicBezTo>
                    <a:pt x="73" y="292"/>
                    <a:pt x="73" y="292"/>
                    <a:pt x="73" y="2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  <p:sp>
          <p:nvSpPr>
            <p:cNvPr id="17" name="Freeform 15">
              <a:extLst>
                <a:ext uri="{FF2B5EF4-FFF2-40B4-BE49-F238E27FC236}">
                  <a16:creationId xmlns:a16="http://schemas.microsoft.com/office/drawing/2014/main" id="{35FAC50F-D9E8-4C34-8044-C6EFF4E47F9F}"/>
                </a:ext>
              </a:extLst>
            </p:cNvPr>
            <p:cNvSpPr>
              <a:spLocks/>
            </p:cNvSpPr>
            <p:nvPr/>
          </p:nvSpPr>
          <p:spPr bwMode="auto">
            <a:xfrm>
              <a:off x="3005138" y="4356100"/>
              <a:ext cx="993775" cy="1095375"/>
            </a:xfrm>
            <a:custGeom>
              <a:avLst/>
              <a:gdLst>
                <a:gd name="T0" fmla="*/ 248 w 248"/>
                <a:gd name="T1" fmla="*/ 177 h 274"/>
                <a:gd name="T2" fmla="*/ 175 w 248"/>
                <a:gd name="T3" fmla="*/ 0 h 274"/>
                <a:gd name="T4" fmla="*/ 0 w 248"/>
                <a:gd name="T5" fmla="*/ 6 h 274"/>
                <a:gd name="T6" fmla="*/ 0 w 248"/>
                <a:gd name="T7" fmla="*/ 6 h 274"/>
                <a:gd name="T8" fmla="*/ 157 w 248"/>
                <a:gd name="T9" fmla="*/ 274 h 274"/>
                <a:gd name="T10" fmla="*/ 157 w 248"/>
                <a:gd name="T11" fmla="*/ 274 h 274"/>
                <a:gd name="T12" fmla="*/ 248 w 248"/>
                <a:gd name="T13" fmla="*/ 177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8" h="274">
                  <a:moveTo>
                    <a:pt x="248" y="177"/>
                  </a:moveTo>
                  <a:cubicBezTo>
                    <a:pt x="175" y="0"/>
                    <a:pt x="175" y="0"/>
                    <a:pt x="175" y="0"/>
                  </a:cubicBezTo>
                  <a:cubicBezTo>
                    <a:pt x="119" y="23"/>
                    <a:pt x="57" y="25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181" y="65"/>
                    <a:pt x="194" y="160"/>
                    <a:pt x="157" y="274"/>
                  </a:cubicBezTo>
                  <a:cubicBezTo>
                    <a:pt x="157" y="274"/>
                    <a:pt x="157" y="274"/>
                    <a:pt x="157" y="274"/>
                  </a:cubicBezTo>
                  <a:cubicBezTo>
                    <a:pt x="171" y="232"/>
                    <a:pt x="203" y="195"/>
                    <a:pt x="248" y="177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6DFAFDF6-4087-485C-A17C-1C6FF0E37A10}"/>
              </a:ext>
            </a:extLst>
          </p:cNvPr>
          <p:cNvGrpSpPr/>
          <p:nvPr/>
        </p:nvGrpSpPr>
        <p:grpSpPr>
          <a:xfrm>
            <a:off x="3773488" y="3128963"/>
            <a:ext cx="1577975" cy="1508125"/>
            <a:chOff x="3773488" y="3128963"/>
            <a:chExt cx="1577975" cy="1508125"/>
          </a:xfrm>
        </p:grpSpPr>
        <p:sp>
          <p:nvSpPr>
            <p:cNvPr id="18" name="Freeform 16">
              <a:extLst>
                <a:ext uri="{FF2B5EF4-FFF2-40B4-BE49-F238E27FC236}">
                  <a16:creationId xmlns:a16="http://schemas.microsoft.com/office/drawing/2014/main" id="{3CD5684B-D5BD-4975-B86D-7528D6C7903F}"/>
                </a:ext>
              </a:extLst>
            </p:cNvPr>
            <p:cNvSpPr>
              <a:spLocks/>
            </p:cNvSpPr>
            <p:nvPr/>
          </p:nvSpPr>
          <p:spPr bwMode="auto">
            <a:xfrm>
              <a:off x="4249738" y="3128963"/>
              <a:ext cx="1101725" cy="976313"/>
            </a:xfrm>
            <a:custGeom>
              <a:avLst/>
              <a:gdLst>
                <a:gd name="T0" fmla="*/ 177 w 275"/>
                <a:gd name="T1" fmla="*/ 244 h 244"/>
                <a:gd name="T2" fmla="*/ 274 w 275"/>
                <a:gd name="T3" fmla="*/ 154 h 244"/>
                <a:gd name="T4" fmla="*/ 275 w 275"/>
                <a:gd name="T5" fmla="*/ 154 h 244"/>
                <a:gd name="T6" fmla="*/ 8 w 275"/>
                <a:gd name="T7" fmla="*/ 0 h 244"/>
                <a:gd name="T8" fmla="*/ 19 w 275"/>
                <a:gd name="T9" fmla="*/ 74 h 244"/>
                <a:gd name="T10" fmla="*/ 0 w 275"/>
                <a:gd name="T11" fmla="*/ 171 h 244"/>
                <a:gd name="T12" fmla="*/ 177 w 275"/>
                <a:gd name="T13" fmla="*/ 244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5" h="244">
                  <a:moveTo>
                    <a:pt x="177" y="244"/>
                  </a:moveTo>
                  <a:cubicBezTo>
                    <a:pt x="195" y="200"/>
                    <a:pt x="232" y="168"/>
                    <a:pt x="274" y="154"/>
                  </a:cubicBezTo>
                  <a:cubicBezTo>
                    <a:pt x="275" y="154"/>
                    <a:pt x="275" y="154"/>
                    <a:pt x="275" y="154"/>
                  </a:cubicBezTo>
                  <a:cubicBezTo>
                    <a:pt x="161" y="191"/>
                    <a:pt x="67" y="177"/>
                    <a:pt x="8" y="0"/>
                  </a:cubicBezTo>
                  <a:cubicBezTo>
                    <a:pt x="15" y="23"/>
                    <a:pt x="19" y="48"/>
                    <a:pt x="19" y="74"/>
                  </a:cubicBezTo>
                  <a:cubicBezTo>
                    <a:pt x="19" y="108"/>
                    <a:pt x="12" y="141"/>
                    <a:pt x="0" y="171"/>
                  </a:cubicBezTo>
                  <a:cubicBezTo>
                    <a:pt x="177" y="244"/>
                    <a:pt x="177" y="244"/>
                    <a:pt x="177" y="24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  <p:sp>
          <p:nvSpPr>
            <p:cNvPr id="19" name="Freeform 17">
              <a:extLst>
                <a:ext uri="{FF2B5EF4-FFF2-40B4-BE49-F238E27FC236}">
                  <a16:creationId xmlns:a16="http://schemas.microsoft.com/office/drawing/2014/main" id="{8546A09F-5985-4EC0-A6C6-C36CA6512D15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3488" y="3813175"/>
              <a:ext cx="1204913" cy="823913"/>
            </a:xfrm>
            <a:custGeom>
              <a:avLst/>
              <a:gdLst>
                <a:gd name="T0" fmla="*/ 296 w 301"/>
                <a:gd name="T1" fmla="*/ 73 h 206"/>
                <a:gd name="T2" fmla="*/ 119 w 301"/>
                <a:gd name="T3" fmla="*/ 0 h 206"/>
                <a:gd name="T4" fmla="*/ 0 w 301"/>
                <a:gd name="T5" fmla="*/ 128 h 206"/>
                <a:gd name="T6" fmla="*/ 0 w 301"/>
                <a:gd name="T7" fmla="*/ 128 h 206"/>
                <a:gd name="T8" fmla="*/ 300 w 301"/>
                <a:gd name="T9" fmla="*/ 206 h 206"/>
                <a:gd name="T10" fmla="*/ 301 w 301"/>
                <a:gd name="T11" fmla="*/ 206 h 206"/>
                <a:gd name="T12" fmla="*/ 296 w 301"/>
                <a:gd name="T13" fmla="*/ 73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1" h="206">
                  <a:moveTo>
                    <a:pt x="296" y="73"/>
                  </a:moveTo>
                  <a:cubicBezTo>
                    <a:pt x="119" y="0"/>
                    <a:pt x="119" y="0"/>
                    <a:pt x="119" y="0"/>
                  </a:cubicBezTo>
                  <a:cubicBezTo>
                    <a:pt x="96" y="55"/>
                    <a:pt x="53" y="101"/>
                    <a:pt x="0" y="128"/>
                  </a:cubicBezTo>
                  <a:cubicBezTo>
                    <a:pt x="0" y="128"/>
                    <a:pt x="0" y="128"/>
                    <a:pt x="0" y="128"/>
                  </a:cubicBezTo>
                  <a:cubicBezTo>
                    <a:pt x="170" y="42"/>
                    <a:pt x="246" y="99"/>
                    <a:pt x="300" y="206"/>
                  </a:cubicBezTo>
                  <a:cubicBezTo>
                    <a:pt x="301" y="206"/>
                    <a:pt x="301" y="206"/>
                    <a:pt x="301" y="206"/>
                  </a:cubicBezTo>
                  <a:cubicBezTo>
                    <a:pt x="280" y="166"/>
                    <a:pt x="277" y="118"/>
                    <a:pt x="296" y="73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FF7613A7-0E46-418F-ABA3-A3342AF1EA13}"/>
              </a:ext>
            </a:extLst>
          </p:cNvPr>
          <p:cNvGrpSpPr/>
          <p:nvPr/>
        </p:nvGrpSpPr>
        <p:grpSpPr>
          <a:xfrm>
            <a:off x="3790950" y="2217738"/>
            <a:ext cx="1560513" cy="1522412"/>
            <a:chOff x="3790950" y="2217738"/>
            <a:chExt cx="1560513" cy="1522412"/>
          </a:xfrm>
        </p:grpSpPr>
        <p:sp>
          <p:nvSpPr>
            <p:cNvPr id="20" name="Freeform 18">
              <a:extLst>
                <a:ext uri="{FF2B5EF4-FFF2-40B4-BE49-F238E27FC236}">
                  <a16:creationId xmlns:a16="http://schemas.microsoft.com/office/drawing/2014/main" id="{CCE8DE66-9375-45E1-B901-C10AEBBF808A}"/>
                </a:ext>
              </a:extLst>
            </p:cNvPr>
            <p:cNvSpPr>
              <a:spLocks/>
            </p:cNvSpPr>
            <p:nvPr/>
          </p:nvSpPr>
          <p:spPr bwMode="auto">
            <a:xfrm>
              <a:off x="3790950" y="2217738"/>
              <a:ext cx="1187450" cy="823913"/>
            </a:xfrm>
            <a:custGeom>
              <a:avLst/>
              <a:gdLst>
                <a:gd name="T0" fmla="*/ 292 w 297"/>
                <a:gd name="T1" fmla="*/ 133 h 206"/>
                <a:gd name="T2" fmla="*/ 297 w 297"/>
                <a:gd name="T3" fmla="*/ 0 h 206"/>
                <a:gd name="T4" fmla="*/ 297 w 297"/>
                <a:gd name="T5" fmla="*/ 0 h 206"/>
                <a:gd name="T6" fmla="*/ 0 w 297"/>
                <a:gd name="T7" fmla="*/ 80 h 206"/>
                <a:gd name="T8" fmla="*/ 61 w 297"/>
                <a:gd name="T9" fmla="*/ 124 h 206"/>
                <a:gd name="T10" fmla="*/ 115 w 297"/>
                <a:gd name="T11" fmla="*/ 206 h 206"/>
                <a:gd name="T12" fmla="*/ 292 w 297"/>
                <a:gd name="T13" fmla="*/ 133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7" h="206">
                  <a:moveTo>
                    <a:pt x="292" y="133"/>
                  </a:moveTo>
                  <a:cubicBezTo>
                    <a:pt x="274" y="88"/>
                    <a:pt x="277" y="40"/>
                    <a:pt x="297" y="0"/>
                  </a:cubicBezTo>
                  <a:cubicBezTo>
                    <a:pt x="297" y="0"/>
                    <a:pt x="297" y="0"/>
                    <a:pt x="297" y="0"/>
                  </a:cubicBezTo>
                  <a:cubicBezTo>
                    <a:pt x="243" y="107"/>
                    <a:pt x="167" y="163"/>
                    <a:pt x="0" y="80"/>
                  </a:cubicBezTo>
                  <a:cubicBezTo>
                    <a:pt x="22" y="91"/>
                    <a:pt x="42" y="106"/>
                    <a:pt x="61" y="124"/>
                  </a:cubicBezTo>
                  <a:cubicBezTo>
                    <a:pt x="85" y="148"/>
                    <a:pt x="103" y="176"/>
                    <a:pt x="115" y="206"/>
                  </a:cubicBezTo>
                  <a:cubicBezTo>
                    <a:pt x="292" y="133"/>
                    <a:pt x="292" y="133"/>
                    <a:pt x="292" y="13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  <p:sp>
          <p:nvSpPr>
            <p:cNvPr id="21" name="Freeform 19">
              <a:extLst>
                <a:ext uri="{FF2B5EF4-FFF2-40B4-BE49-F238E27FC236}">
                  <a16:creationId xmlns:a16="http://schemas.microsoft.com/office/drawing/2014/main" id="{E104C4F8-BAC5-4F61-85DE-ED9FAE691AC2}"/>
                </a:ext>
              </a:extLst>
            </p:cNvPr>
            <p:cNvSpPr>
              <a:spLocks/>
            </p:cNvSpPr>
            <p:nvPr/>
          </p:nvSpPr>
          <p:spPr bwMode="auto">
            <a:xfrm>
              <a:off x="4249738" y="2749550"/>
              <a:ext cx="1101725" cy="990600"/>
            </a:xfrm>
            <a:custGeom>
              <a:avLst/>
              <a:gdLst>
                <a:gd name="T0" fmla="*/ 177 w 275"/>
                <a:gd name="T1" fmla="*/ 0 h 248"/>
                <a:gd name="T2" fmla="*/ 0 w 275"/>
                <a:gd name="T3" fmla="*/ 73 h 248"/>
                <a:gd name="T4" fmla="*/ 7 w 275"/>
                <a:gd name="T5" fmla="*/ 248 h 248"/>
                <a:gd name="T6" fmla="*/ 7 w 275"/>
                <a:gd name="T7" fmla="*/ 248 h 248"/>
                <a:gd name="T8" fmla="*/ 275 w 275"/>
                <a:gd name="T9" fmla="*/ 91 h 248"/>
                <a:gd name="T10" fmla="*/ 275 w 275"/>
                <a:gd name="T11" fmla="*/ 91 h 248"/>
                <a:gd name="T12" fmla="*/ 177 w 275"/>
                <a:gd name="T13" fmla="*/ 0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5" h="248">
                  <a:moveTo>
                    <a:pt x="177" y="0"/>
                  </a:moveTo>
                  <a:cubicBezTo>
                    <a:pt x="0" y="73"/>
                    <a:pt x="0" y="73"/>
                    <a:pt x="0" y="73"/>
                  </a:cubicBezTo>
                  <a:cubicBezTo>
                    <a:pt x="23" y="129"/>
                    <a:pt x="25" y="191"/>
                    <a:pt x="7" y="248"/>
                  </a:cubicBezTo>
                  <a:cubicBezTo>
                    <a:pt x="7" y="248"/>
                    <a:pt x="7" y="248"/>
                    <a:pt x="7" y="248"/>
                  </a:cubicBezTo>
                  <a:cubicBezTo>
                    <a:pt x="66" y="67"/>
                    <a:pt x="160" y="53"/>
                    <a:pt x="275" y="91"/>
                  </a:cubicBezTo>
                  <a:cubicBezTo>
                    <a:pt x="275" y="91"/>
                    <a:pt x="275" y="91"/>
                    <a:pt x="275" y="91"/>
                  </a:cubicBezTo>
                  <a:cubicBezTo>
                    <a:pt x="232" y="77"/>
                    <a:pt x="196" y="45"/>
                    <a:pt x="177" y="0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55EB6DA4-AAA2-4E10-9232-69FF21682998}"/>
              </a:ext>
            </a:extLst>
          </p:cNvPr>
          <p:cNvGrpSpPr/>
          <p:nvPr/>
        </p:nvGrpSpPr>
        <p:grpSpPr>
          <a:xfrm>
            <a:off x="3031425" y="1359387"/>
            <a:ext cx="1511301" cy="1576388"/>
            <a:chOff x="3022600" y="1397000"/>
            <a:chExt cx="1511301" cy="1576388"/>
          </a:xfrm>
        </p:grpSpPr>
        <p:sp>
          <p:nvSpPr>
            <p:cNvPr id="22" name="Freeform 20">
              <a:extLst>
                <a:ext uri="{FF2B5EF4-FFF2-40B4-BE49-F238E27FC236}">
                  <a16:creationId xmlns:a16="http://schemas.microsoft.com/office/drawing/2014/main" id="{AF50C65A-FE50-41B1-93B4-3D9DE2CF803C}"/>
                </a:ext>
              </a:extLst>
            </p:cNvPr>
            <p:cNvSpPr>
              <a:spLocks/>
            </p:cNvSpPr>
            <p:nvPr/>
          </p:nvSpPr>
          <p:spPr bwMode="auto">
            <a:xfrm>
              <a:off x="3022600" y="1397000"/>
              <a:ext cx="979488" cy="1100138"/>
            </a:xfrm>
            <a:custGeom>
              <a:avLst/>
              <a:gdLst>
                <a:gd name="T0" fmla="*/ 245 w 245"/>
                <a:gd name="T1" fmla="*/ 98 h 275"/>
                <a:gd name="T2" fmla="*/ 154 w 245"/>
                <a:gd name="T3" fmla="*/ 0 h 275"/>
                <a:gd name="T4" fmla="*/ 154 w 245"/>
                <a:gd name="T5" fmla="*/ 0 h 275"/>
                <a:gd name="T6" fmla="*/ 0 w 245"/>
                <a:gd name="T7" fmla="*/ 267 h 275"/>
                <a:gd name="T8" fmla="*/ 75 w 245"/>
                <a:gd name="T9" fmla="*/ 255 h 275"/>
                <a:gd name="T10" fmla="*/ 171 w 245"/>
                <a:gd name="T11" fmla="*/ 275 h 275"/>
                <a:gd name="T12" fmla="*/ 245 w 245"/>
                <a:gd name="T13" fmla="*/ 98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5" h="275">
                  <a:moveTo>
                    <a:pt x="245" y="98"/>
                  </a:moveTo>
                  <a:cubicBezTo>
                    <a:pt x="200" y="79"/>
                    <a:pt x="168" y="43"/>
                    <a:pt x="154" y="0"/>
                  </a:cubicBezTo>
                  <a:cubicBezTo>
                    <a:pt x="154" y="0"/>
                    <a:pt x="154" y="0"/>
                    <a:pt x="154" y="0"/>
                  </a:cubicBezTo>
                  <a:cubicBezTo>
                    <a:pt x="191" y="114"/>
                    <a:pt x="178" y="208"/>
                    <a:pt x="0" y="267"/>
                  </a:cubicBezTo>
                  <a:cubicBezTo>
                    <a:pt x="24" y="259"/>
                    <a:pt x="49" y="255"/>
                    <a:pt x="75" y="255"/>
                  </a:cubicBezTo>
                  <a:cubicBezTo>
                    <a:pt x="109" y="255"/>
                    <a:pt x="141" y="262"/>
                    <a:pt x="171" y="275"/>
                  </a:cubicBezTo>
                  <a:cubicBezTo>
                    <a:pt x="245" y="98"/>
                    <a:pt x="245" y="98"/>
                    <a:pt x="245" y="9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  <p:sp>
          <p:nvSpPr>
            <p:cNvPr id="23" name="Freeform 21">
              <a:extLst>
                <a:ext uri="{FF2B5EF4-FFF2-40B4-BE49-F238E27FC236}">
                  <a16:creationId xmlns:a16="http://schemas.microsoft.com/office/drawing/2014/main" id="{2E5B17C4-EDAF-40DF-99B3-00E785E690FF}"/>
                </a:ext>
              </a:extLst>
            </p:cNvPr>
            <p:cNvSpPr>
              <a:spLocks/>
            </p:cNvSpPr>
            <p:nvPr/>
          </p:nvSpPr>
          <p:spPr bwMode="auto">
            <a:xfrm>
              <a:off x="3706813" y="1770063"/>
              <a:ext cx="827088" cy="1203325"/>
            </a:xfrm>
            <a:custGeom>
              <a:avLst/>
              <a:gdLst>
                <a:gd name="T0" fmla="*/ 74 w 207"/>
                <a:gd name="T1" fmla="*/ 5 h 301"/>
                <a:gd name="T2" fmla="*/ 0 w 207"/>
                <a:gd name="T3" fmla="*/ 182 h 301"/>
                <a:gd name="T4" fmla="*/ 128 w 207"/>
                <a:gd name="T5" fmla="*/ 301 h 301"/>
                <a:gd name="T6" fmla="*/ 128 w 207"/>
                <a:gd name="T7" fmla="*/ 301 h 301"/>
                <a:gd name="T8" fmla="*/ 207 w 207"/>
                <a:gd name="T9" fmla="*/ 0 h 301"/>
                <a:gd name="T10" fmla="*/ 207 w 207"/>
                <a:gd name="T11" fmla="*/ 0 h 301"/>
                <a:gd name="T12" fmla="*/ 74 w 207"/>
                <a:gd name="T13" fmla="*/ 5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7" h="301">
                  <a:moveTo>
                    <a:pt x="74" y="5"/>
                  </a:moveTo>
                  <a:cubicBezTo>
                    <a:pt x="0" y="182"/>
                    <a:pt x="0" y="182"/>
                    <a:pt x="0" y="182"/>
                  </a:cubicBezTo>
                  <a:cubicBezTo>
                    <a:pt x="56" y="205"/>
                    <a:pt x="101" y="247"/>
                    <a:pt x="128" y="301"/>
                  </a:cubicBezTo>
                  <a:cubicBezTo>
                    <a:pt x="128" y="301"/>
                    <a:pt x="128" y="301"/>
                    <a:pt x="128" y="301"/>
                  </a:cubicBezTo>
                  <a:cubicBezTo>
                    <a:pt x="42" y="131"/>
                    <a:pt x="99" y="55"/>
                    <a:pt x="207" y="0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167" y="20"/>
                    <a:pt x="118" y="24"/>
                    <a:pt x="74" y="5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</p:grpSp>
      <p:sp>
        <p:nvSpPr>
          <p:cNvPr id="24" name="Freeform 22">
            <a:extLst>
              <a:ext uri="{FF2B5EF4-FFF2-40B4-BE49-F238E27FC236}">
                <a16:creationId xmlns:a16="http://schemas.microsoft.com/office/drawing/2014/main" id="{4CBCD34F-4FAB-482F-9B94-B903B99C48C5}"/>
              </a:ext>
            </a:extLst>
          </p:cNvPr>
          <p:cNvSpPr>
            <a:spLocks/>
          </p:cNvSpPr>
          <p:nvPr/>
        </p:nvSpPr>
        <p:spPr bwMode="auto">
          <a:xfrm>
            <a:off x="2389188" y="4048125"/>
            <a:ext cx="600075" cy="492125"/>
          </a:xfrm>
          <a:custGeom>
            <a:avLst/>
            <a:gdLst>
              <a:gd name="T0" fmla="*/ 25 w 150"/>
              <a:gd name="T1" fmla="*/ 0 h 123"/>
              <a:gd name="T2" fmla="*/ 9 w 150"/>
              <a:gd name="T3" fmla="*/ 12 h 123"/>
              <a:gd name="T4" fmla="*/ 6 w 150"/>
              <a:gd name="T5" fmla="*/ 35 h 123"/>
              <a:gd name="T6" fmla="*/ 124 w 150"/>
              <a:gd name="T7" fmla="*/ 119 h 123"/>
              <a:gd name="T8" fmla="*/ 144 w 150"/>
              <a:gd name="T9" fmla="*/ 109 h 123"/>
              <a:gd name="T10" fmla="*/ 150 w 150"/>
              <a:gd name="T11" fmla="*/ 90 h 123"/>
              <a:gd name="T12" fmla="*/ 25 w 150"/>
              <a:gd name="T13" fmla="*/ 0 h 1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50" h="123">
                <a:moveTo>
                  <a:pt x="25" y="0"/>
                </a:moveTo>
                <a:cubicBezTo>
                  <a:pt x="9" y="12"/>
                  <a:pt x="9" y="12"/>
                  <a:pt x="9" y="12"/>
                </a:cubicBezTo>
                <a:cubicBezTo>
                  <a:pt x="2" y="17"/>
                  <a:pt x="0" y="28"/>
                  <a:pt x="6" y="35"/>
                </a:cubicBezTo>
                <a:cubicBezTo>
                  <a:pt x="37" y="72"/>
                  <a:pt x="78" y="101"/>
                  <a:pt x="124" y="119"/>
                </a:cubicBezTo>
                <a:cubicBezTo>
                  <a:pt x="132" y="123"/>
                  <a:pt x="141" y="118"/>
                  <a:pt x="144" y="109"/>
                </a:cubicBezTo>
                <a:cubicBezTo>
                  <a:pt x="150" y="90"/>
                  <a:pt x="150" y="90"/>
                  <a:pt x="150" y="90"/>
                </a:cubicBezTo>
                <a:cubicBezTo>
                  <a:pt x="100" y="73"/>
                  <a:pt x="57" y="41"/>
                  <a:pt x="2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x-none"/>
          </a:p>
        </p:txBody>
      </p:sp>
      <p:sp>
        <p:nvSpPr>
          <p:cNvPr id="25" name="Freeform 23">
            <a:extLst>
              <a:ext uri="{FF2B5EF4-FFF2-40B4-BE49-F238E27FC236}">
                <a16:creationId xmlns:a16="http://schemas.microsoft.com/office/drawing/2014/main" id="{0BAA7C1A-7A36-4E46-868E-63C648C83526}"/>
              </a:ext>
            </a:extLst>
          </p:cNvPr>
          <p:cNvSpPr>
            <a:spLocks/>
          </p:cNvSpPr>
          <p:nvPr/>
        </p:nvSpPr>
        <p:spPr bwMode="auto">
          <a:xfrm>
            <a:off x="2138363" y="3441700"/>
            <a:ext cx="334963" cy="655638"/>
          </a:xfrm>
          <a:custGeom>
            <a:avLst/>
            <a:gdLst>
              <a:gd name="T0" fmla="*/ 36 w 84"/>
              <a:gd name="T1" fmla="*/ 0 h 164"/>
              <a:gd name="T2" fmla="*/ 16 w 84"/>
              <a:gd name="T3" fmla="*/ 0 h 164"/>
              <a:gd name="T4" fmla="*/ 0 w 84"/>
              <a:gd name="T5" fmla="*/ 17 h 164"/>
              <a:gd name="T6" fmla="*/ 46 w 84"/>
              <a:gd name="T7" fmla="*/ 155 h 164"/>
              <a:gd name="T8" fmla="*/ 68 w 84"/>
              <a:gd name="T9" fmla="*/ 159 h 164"/>
              <a:gd name="T10" fmla="*/ 84 w 84"/>
              <a:gd name="T11" fmla="*/ 147 h 164"/>
              <a:gd name="T12" fmla="*/ 36 w 84"/>
              <a:gd name="T13" fmla="*/ 0 h 1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4" h="164">
                <a:moveTo>
                  <a:pt x="36" y="0"/>
                </a:move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8"/>
                  <a:pt x="0" y="17"/>
                </a:cubicBezTo>
                <a:cubicBezTo>
                  <a:pt x="4" y="66"/>
                  <a:pt x="19" y="113"/>
                  <a:pt x="46" y="155"/>
                </a:cubicBezTo>
                <a:cubicBezTo>
                  <a:pt x="50" y="162"/>
                  <a:pt x="61" y="164"/>
                  <a:pt x="68" y="159"/>
                </a:cubicBezTo>
                <a:cubicBezTo>
                  <a:pt x="84" y="147"/>
                  <a:pt x="84" y="147"/>
                  <a:pt x="84" y="147"/>
                </a:cubicBezTo>
                <a:cubicBezTo>
                  <a:pt x="55" y="105"/>
                  <a:pt x="37" y="55"/>
                  <a:pt x="3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x-none"/>
          </a:p>
        </p:txBody>
      </p:sp>
      <p:sp>
        <p:nvSpPr>
          <p:cNvPr id="26" name="Freeform 24">
            <a:extLst>
              <a:ext uri="{FF2B5EF4-FFF2-40B4-BE49-F238E27FC236}">
                <a16:creationId xmlns:a16="http://schemas.microsoft.com/office/drawing/2014/main" id="{FD057842-F4D3-4BBB-940D-1B7275308713}"/>
              </a:ext>
            </a:extLst>
          </p:cNvPr>
          <p:cNvSpPr>
            <a:spLocks/>
          </p:cNvSpPr>
          <p:nvPr/>
        </p:nvSpPr>
        <p:spPr bwMode="auto">
          <a:xfrm>
            <a:off x="2138363" y="2760663"/>
            <a:ext cx="331788" cy="655638"/>
          </a:xfrm>
          <a:custGeom>
            <a:avLst/>
            <a:gdLst>
              <a:gd name="T0" fmla="*/ 83 w 83"/>
              <a:gd name="T1" fmla="*/ 17 h 164"/>
              <a:gd name="T2" fmla="*/ 67 w 83"/>
              <a:gd name="T3" fmla="*/ 5 h 164"/>
              <a:gd name="T4" fmla="*/ 44 w 83"/>
              <a:gd name="T5" fmla="*/ 9 h 164"/>
              <a:gd name="T6" fmla="*/ 0 w 83"/>
              <a:gd name="T7" fmla="*/ 147 h 164"/>
              <a:gd name="T8" fmla="*/ 16 w 83"/>
              <a:gd name="T9" fmla="*/ 164 h 164"/>
              <a:gd name="T10" fmla="*/ 36 w 83"/>
              <a:gd name="T11" fmla="*/ 164 h 164"/>
              <a:gd name="T12" fmla="*/ 83 w 83"/>
              <a:gd name="T13" fmla="*/ 17 h 1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3" h="164">
                <a:moveTo>
                  <a:pt x="83" y="17"/>
                </a:moveTo>
                <a:cubicBezTo>
                  <a:pt x="67" y="5"/>
                  <a:pt x="67" y="5"/>
                  <a:pt x="67" y="5"/>
                </a:cubicBezTo>
                <a:cubicBezTo>
                  <a:pt x="59" y="0"/>
                  <a:pt x="49" y="2"/>
                  <a:pt x="44" y="9"/>
                </a:cubicBezTo>
                <a:cubicBezTo>
                  <a:pt x="18" y="51"/>
                  <a:pt x="3" y="98"/>
                  <a:pt x="0" y="147"/>
                </a:cubicBezTo>
                <a:cubicBezTo>
                  <a:pt x="0" y="157"/>
                  <a:pt x="7" y="164"/>
                  <a:pt x="16" y="164"/>
                </a:cubicBezTo>
                <a:cubicBezTo>
                  <a:pt x="36" y="164"/>
                  <a:pt x="36" y="164"/>
                  <a:pt x="36" y="164"/>
                </a:cubicBezTo>
                <a:cubicBezTo>
                  <a:pt x="37" y="109"/>
                  <a:pt x="54" y="59"/>
                  <a:pt x="83" y="17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x-none"/>
          </a:p>
        </p:txBody>
      </p:sp>
      <p:sp>
        <p:nvSpPr>
          <p:cNvPr id="27" name="Freeform 25">
            <a:extLst>
              <a:ext uri="{FF2B5EF4-FFF2-40B4-BE49-F238E27FC236}">
                <a16:creationId xmlns:a16="http://schemas.microsoft.com/office/drawing/2014/main" id="{E38D9DF4-4407-4BE4-9810-D9CEFF0EEC3A}"/>
              </a:ext>
            </a:extLst>
          </p:cNvPr>
          <p:cNvSpPr>
            <a:spLocks/>
          </p:cNvSpPr>
          <p:nvPr/>
        </p:nvSpPr>
        <p:spPr bwMode="auto">
          <a:xfrm>
            <a:off x="2386013" y="2312988"/>
            <a:ext cx="595313" cy="496888"/>
          </a:xfrm>
          <a:custGeom>
            <a:avLst/>
            <a:gdLst>
              <a:gd name="T0" fmla="*/ 9 w 149"/>
              <a:gd name="T1" fmla="*/ 112 h 124"/>
              <a:gd name="T2" fmla="*/ 25 w 149"/>
              <a:gd name="T3" fmla="*/ 124 h 124"/>
              <a:gd name="T4" fmla="*/ 149 w 149"/>
              <a:gd name="T5" fmla="*/ 33 h 124"/>
              <a:gd name="T6" fmla="*/ 143 w 149"/>
              <a:gd name="T7" fmla="*/ 14 h 124"/>
              <a:gd name="T8" fmla="*/ 121 w 149"/>
              <a:gd name="T9" fmla="*/ 4 h 124"/>
              <a:gd name="T10" fmla="*/ 5 w 149"/>
              <a:gd name="T11" fmla="*/ 89 h 124"/>
              <a:gd name="T12" fmla="*/ 9 w 149"/>
              <a:gd name="T13" fmla="*/ 112 h 1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49" h="124">
                <a:moveTo>
                  <a:pt x="9" y="112"/>
                </a:moveTo>
                <a:cubicBezTo>
                  <a:pt x="25" y="124"/>
                  <a:pt x="25" y="124"/>
                  <a:pt x="25" y="124"/>
                </a:cubicBezTo>
                <a:cubicBezTo>
                  <a:pt x="56" y="82"/>
                  <a:pt x="99" y="50"/>
                  <a:pt x="149" y="33"/>
                </a:cubicBezTo>
                <a:cubicBezTo>
                  <a:pt x="143" y="14"/>
                  <a:pt x="143" y="14"/>
                  <a:pt x="143" y="14"/>
                </a:cubicBezTo>
                <a:cubicBezTo>
                  <a:pt x="140" y="5"/>
                  <a:pt x="130" y="0"/>
                  <a:pt x="121" y="4"/>
                </a:cubicBezTo>
                <a:cubicBezTo>
                  <a:pt x="77" y="22"/>
                  <a:pt x="36" y="52"/>
                  <a:pt x="5" y="89"/>
                </a:cubicBezTo>
                <a:cubicBezTo>
                  <a:pt x="0" y="96"/>
                  <a:pt x="1" y="107"/>
                  <a:pt x="9" y="112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x-none"/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31FC9F02-5BA4-4AFE-B08F-9C6AC05FF348}"/>
              </a:ext>
            </a:extLst>
          </p:cNvPr>
          <p:cNvGrpSpPr/>
          <p:nvPr/>
        </p:nvGrpSpPr>
        <p:grpSpPr>
          <a:xfrm>
            <a:off x="4910138" y="1870075"/>
            <a:ext cx="1276350" cy="1274763"/>
            <a:chOff x="4910138" y="1870075"/>
            <a:chExt cx="1276350" cy="1274763"/>
          </a:xfrm>
          <a:effectLst>
            <a:outerShdw blurRad="266700" dist="127000" dir="2700000" sx="97000" sy="97000" algn="ctr" rotWithShape="0">
              <a:srgbClr val="000000">
                <a:alpha val="30000"/>
              </a:srgbClr>
            </a:outerShdw>
          </a:effectLst>
        </p:grpSpPr>
        <p:sp>
          <p:nvSpPr>
            <p:cNvPr id="28" name="Oval 26">
              <a:extLst>
                <a:ext uri="{FF2B5EF4-FFF2-40B4-BE49-F238E27FC236}">
                  <a16:creationId xmlns:a16="http://schemas.microsoft.com/office/drawing/2014/main" id="{4D402179-7A29-4ECF-B4D8-2D8BE7480B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10138" y="1870075"/>
              <a:ext cx="1276350" cy="127476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  <p:sp>
          <p:nvSpPr>
            <p:cNvPr id="29" name="Freeform 27">
              <a:extLst>
                <a:ext uri="{FF2B5EF4-FFF2-40B4-BE49-F238E27FC236}">
                  <a16:creationId xmlns:a16="http://schemas.microsoft.com/office/drawing/2014/main" id="{535AA614-DF19-4FC2-87AF-30CC2A0DEDF3}"/>
                </a:ext>
              </a:extLst>
            </p:cNvPr>
            <p:cNvSpPr>
              <a:spLocks/>
            </p:cNvSpPr>
            <p:nvPr/>
          </p:nvSpPr>
          <p:spPr bwMode="auto">
            <a:xfrm>
              <a:off x="5091113" y="2049463"/>
              <a:ext cx="1095375" cy="1095375"/>
            </a:xfrm>
            <a:custGeom>
              <a:avLst/>
              <a:gdLst>
                <a:gd name="T0" fmla="*/ 226 w 274"/>
                <a:gd name="T1" fmla="*/ 0 h 274"/>
                <a:gd name="T2" fmla="*/ 271 w 274"/>
                <a:gd name="T3" fmla="*/ 112 h 274"/>
                <a:gd name="T4" fmla="*/ 112 w 274"/>
                <a:gd name="T5" fmla="*/ 271 h 274"/>
                <a:gd name="T6" fmla="*/ 0 w 274"/>
                <a:gd name="T7" fmla="*/ 226 h 274"/>
                <a:gd name="T8" fmla="*/ 115 w 274"/>
                <a:gd name="T9" fmla="*/ 274 h 274"/>
                <a:gd name="T10" fmla="*/ 274 w 274"/>
                <a:gd name="T11" fmla="*/ 114 h 274"/>
                <a:gd name="T12" fmla="*/ 226 w 274"/>
                <a:gd name="T13" fmla="*/ 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274">
                  <a:moveTo>
                    <a:pt x="226" y="0"/>
                  </a:moveTo>
                  <a:cubicBezTo>
                    <a:pt x="254" y="29"/>
                    <a:pt x="271" y="68"/>
                    <a:pt x="271" y="112"/>
                  </a:cubicBezTo>
                  <a:cubicBezTo>
                    <a:pt x="271" y="200"/>
                    <a:pt x="200" y="271"/>
                    <a:pt x="112" y="271"/>
                  </a:cubicBezTo>
                  <a:cubicBezTo>
                    <a:pt x="68" y="271"/>
                    <a:pt x="29" y="254"/>
                    <a:pt x="0" y="226"/>
                  </a:cubicBezTo>
                  <a:cubicBezTo>
                    <a:pt x="29" y="255"/>
                    <a:pt x="70" y="274"/>
                    <a:pt x="115" y="274"/>
                  </a:cubicBezTo>
                  <a:cubicBezTo>
                    <a:pt x="203" y="274"/>
                    <a:pt x="274" y="202"/>
                    <a:pt x="274" y="114"/>
                  </a:cubicBezTo>
                  <a:cubicBezTo>
                    <a:pt x="274" y="70"/>
                    <a:pt x="256" y="29"/>
                    <a:pt x="226" y="0"/>
                  </a:cubicBez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  <p:sp>
          <p:nvSpPr>
            <p:cNvPr id="30" name="Freeform 28">
              <a:extLst>
                <a:ext uri="{FF2B5EF4-FFF2-40B4-BE49-F238E27FC236}">
                  <a16:creationId xmlns:a16="http://schemas.microsoft.com/office/drawing/2014/main" id="{9E086AD1-C1D3-4167-AE0B-3B7E6C32C3EE}"/>
                </a:ext>
              </a:extLst>
            </p:cNvPr>
            <p:cNvSpPr>
              <a:spLocks/>
            </p:cNvSpPr>
            <p:nvPr/>
          </p:nvSpPr>
          <p:spPr bwMode="auto">
            <a:xfrm>
              <a:off x="4910138" y="1870075"/>
              <a:ext cx="1096963" cy="1095375"/>
            </a:xfrm>
            <a:custGeom>
              <a:avLst/>
              <a:gdLst>
                <a:gd name="T0" fmla="*/ 4 w 274"/>
                <a:gd name="T1" fmla="*/ 163 h 274"/>
                <a:gd name="T2" fmla="*/ 163 w 274"/>
                <a:gd name="T3" fmla="*/ 4 h 274"/>
                <a:gd name="T4" fmla="*/ 274 w 274"/>
                <a:gd name="T5" fmla="*/ 49 h 274"/>
                <a:gd name="T6" fmla="*/ 160 w 274"/>
                <a:gd name="T7" fmla="*/ 0 h 274"/>
                <a:gd name="T8" fmla="*/ 0 w 274"/>
                <a:gd name="T9" fmla="*/ 159 h 274"/>
                <a:gd name="T10" fmla="*/ 49 w 274"/>
                <a:gd name="T11" fmla="*/ 274 h 274"/>
                <a:gd name="T12" fmla="*/ 4 w 274"/>
                <a:gd name="T13" fmla="*/ 163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274">
                  <a:moveTo>
                    <a:pt x="4" y="163"/>
                  </a:moveTo>
                  <a:cubicBezTo>
                    <a:pt x="4" y="75"/>
                    <a:pt x="75" y="4"/>
                    <a:pt x="163" y="4"/>
                  </a:cubicBezTo>
                  <a:cubicBezTo>
                    <a:pt x="206" y="4"/>
                    <a:pt x="245" y="21"/>
                    <a:pt x="274" y="49"/>
                  </a:cubicBezTo>
                  <a:cubicBezTo>
                    <a:pt x="245" y="19"/>
                    <a:pt x="204" y="0"/>
                    <a:pt x="160" y="0"/>
                  </a:cubicBezTo>
                  <a:cubicBezTo>
                    <a:pt x="71" y="0"/>
                    <a:pt x="0" y="71"/>
                    <a:pt x="0" y="159"/>
                  </a:cubicBezTo>
                  <a:cubicBezTo>
                    <a:pt x="0" y="204"/>
                    <a:pt x="19" y="245"/>
                    <a:pt x="49" y="274"/>
                  </a:cubicBezTo>
                  <a:cubicBezTo>
                    <a:pt x="21" y="245"/>
                    <a:pt x="4" y="206"/>
                    <a:pt x="4" y="163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0003D2AD-FA4E-4AA9-90CE-E82D5FBDF648}"/>
              </a:ext>
            </a:extLst>
          </p:cNvPr>
          <p:cNvGrpSpPr/>
          <p:nvPr/>
        </p:nvGrpSpPr>
        <p:grpSpPr>
          <a:xfrm>
            <a:off x="4906963" y="3713163"/>
            <a:ext cx="1276350" cy="1274763"/>
            <a:chOff x="4906963" y="3713163"/>
            <a:chExt cx="1276350" cy="1274763"/>
          </a:xfrm>
          <a:effectLst>
            <a:outerShdw blurRad="266700" dist="127000" dir="2700000" sx="97000" sy="97000" algn="ctr" rotWithShape="0">
              <a:srgbClr val="000000">
                <a:alpha val="30000"/>
              </a:srgbClr>
            </a:outerShdw>
          </a:effectLst>
        </p:grpSpPr>
        <p:sp>
          <p:nvSpPr>
            <p:cNvPr id="31" name="Oval 29">
              <a:extLst>
                <a:ext uri="{FF2B5EF4-FFF2-40B4-BE49-F238E27FC236}">
                  <a16:creationId xmlns:a16="http://schemas.microsoft.com/office/drawing/2014/main" id="{BDF339CA-0A71-4FA9-84A5-5105DF184A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06963" y="3713163"/>
              <a:ext cx="1276350" cy="127476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  <p:sp>
          <p:nvSpPr>
            <p:cNvPr id="32" name="Freeform 30">
              <a:extLst>
                <a:ext uri="{FF2B5EF4-FFF2-40B4-BE49-F238E27FC236}">
                  <a16:creationId xmlns:a16="http://schemas.microsoft.com/office/drawing/2014/main" id="{F5FA88FD-C1B2-43B5-8BC4-73D8529CCCAB}"/>
                </a:ext>
              </a:extLst>
            </p:cNvPr>
            <p:cNvSpPr>
              <a:spLocks/>
            </p:cNvSpPr>
            <p:nvPr/>
          </p:nvSpPr>
          <p:spPr bwMode="auto">
            <a:xfrm>
              <a:off x="5091113" y="3892550"/>
              <a:ext cx="1092200" cy="1095375"/>
            </a:xfrm>
            <a:custGeom>
              <a:avLst/>
              <a:gdLst>
                <a:gd name="T0" fmla="*/ 225 w 273"/>
                <a:gd name="T1" fmla="*/ 0 h 274"/>
                <a:gd name="T2" fmla="*/ 271 w 273"/>
                <a:gd name="T3" fmla="*/ 112 h 274"/>
                <a:gd name="T4" fmla="*/ 111 w 273"/>
                <a:gd name="T5" fmla="*/ 271 h 274"/>
                <a:gd name="T6" fmla="*/ 0 w 273"/>
                <a:gd name="T7" fmla="*/ 226 h 274"/>
                <a:gd name="T8" fmla="*/ 114 w 273"/>
                <a:gd name="T9" fmla="*/ 274 h 274"/>
                <a:gd name="T10" fmla="*/ 273 w 273"/>
                <a:gd name="T11" fmla="*/ 115 h 274"/>
                <a:gd name="T12" fmla="*/ 225 w 273"/>
                <a:gd name="T13" fmla="*/ 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3" h="274">
                  <a:moveTo>
                    <a:pt x="225" y="0"/>
                  </a:moveTo>
                  <a:cubicBezTo>
                    <a:pt x="253" y="29"/>
                    <a:pt x="271" y="68"/>
                    <a:pt x="271" y="112"/>
                  </a:cubicBezTo>
                  <a:cubicBezTo>
                    <a:pt x="271" y="200"/>
                    <a:pt x="199" y="271"/>
                    <a:pt x="111" y="271"/>
                  </a:cubicBezTo>
                  <a:cubicBezTo>
                    <a:pt x="68" y="271"/>
                    <a:pt x="28" y="254"/>
                    <a:pt x="0" y="226"/>
                  </a:cubicBezTo>
                  <a:cubicBezTo>
                    <a:pt x="29" y="255"/>
                    <a:pt x="69" y="274"/>
                    <a:pt x="114" y="274"/>
                  </a:cubicBezTo>
                  <a:cubicBezTo>
                    <a:pt x="202" y="274"/>
                    <a:pt x="273" y="203"/>
                    <a:pt x="273" y="115"/>
                  </a:cubicBezTo>
                  <a:cubicBezTo>
                    <a:pt x="273" y="70"/>
                    <a:pt x="255" y="29"/>
                    <a:pt x="225" y="0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  <p:sp>
          <p:nvSpPr>
            <p:cNvPr id="33" name="Freeform 31">
              <a:extLst>
                <a:ext uri="{FF2B5EF4-FFF2-40B4-BE49-F238E27FC236}">
                  <a16:creationId xmlns:a16="http://schemas.microsoft.com/office/drawing/2014/main" id="{8215B0AF-CF6E-432E-B431-FF00A6E2E9A9}"/>
                </a:ext>
              </a:extLst>
            </p:cNvPr>
            <p:cNvSpPr>
              <a:spLocks/>
            </p:cNvSpPr>
            <p:nvPr/>
          </p:nvSpPr>
          <p:spPr bwMode="auto">
            <a:xfrm>
              <a:off x="4906963" y="3713163"/>
              <a:ext cx="1095375" cy="1095375"/>
            </a:xfrm>
            <a:custGeom>
              <a:avLst/>
              <a:gdLst>
                <a:gd name="T0" fmla="*/ 4 w 274"/>
                <a:gd name="T1" fmla="*/ 163 h 274"/>
                <a:gd name="T2" fmla="*/ 164 w 274"/>
                <a:gd name="T3" fmla="*/ 4 h 274"/>
                <a:gd name="T4" fmla="*/ 274 w 274"/>
                <a:gd name="T5" fmla="*/ 49 h 274"/>
                <a:gd name="T6" fmla="*/ 160 w 274"/>
                <a:gd name="T7" fmla="*/ 0 h 274"/>
                <a:gd name="T8" fmla="*/ 0 w 274"/>
                <a:gd name="T9" fmla="*/ 160 h 274"/>
                <a:gd name="T10" fmla="*/ 49 w 274"/>
                <a:gd name="T11" fmla="*/ 274 h 274"/>
                <a:gd name="T12" fmla="*/ 4 w 274"/>
                <a:gd name="T13" fmla="*/ 163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274">
                  <a:moveTo>
                    <a:pt x="4" y="163"/>
                  </a:moveTo>
                  <a:cubicBezTo>
                    <a:pt x="4" y="75"/>
                    <a:pt x="76" y="4"/>
                    <a:pt x="164" y="4"/>
                  </a:cubicBezTo>
                  <a:cubicBezTo>
                    <a:pt x="207" y="4"/>
                    <a:pt x="246" y="21"/>
                    <a:pt x="274" y="49"/>
                  </a:cubicBezTo>
                  <a:cubicBezTo>
                    <a:pt x="245" y="19"/>
                    <a:pt x="205" y="0"/>
                    <a:pt x="160" y="0"/>
                  </a:cubicBezTo>
                  <a:cubicBezTo>
                    <a:pt x="72" y="0"/>
                    <a:pt x="0" y="71"/>
                    <a:pt x="0" y="160"/>
                  </a:cubicBezTo>
                  <a:cubicBezTo>
                    <a:pt x="0" y="205"/>
                    <a:pt x="19" y="245"/>
                    <a:pt x="49" y="274"/>
                  </a:cubicBezTo>
                  <a:cubicBezTo>
                    <a:pt x="21" y="245"/>
                    <a:pt x="4" y="206"/>
                    <a:pt x="4" y="163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442AD264-8F19-470C-913A-9D8E290429AF}"/>
              </a:ext>
            </a:extLst>
          </p:cNvPr>
          <p:cNvGrpSpPr/>
          <p:nvPr/>
        </p:nvGrpSpPr>
        <p:grpSpPr>
          <a:xfrm>
            <a:off x="3602038" y="5016500"/>
            <a:ext cx="1276350" cy="1274763"/>
            <a:chOff x="3602038" y="5016500"/>
            <a:chExt cx="1276350" cy="1274763"/>
          </a:xfrm>
          <a:effectLst>
            <a:outerShdw blurRad="266700" dist="127000" dir="2700000" sx="97000" sy="97000" algn="ctr" rotWithShape="0">
              <a:srgbClr val="000000">
                <a:alpha val="30000"/>
              </a:srgbClr>
            </a:outerShdw>
          </a:effectLst>
        </p:grpSpPr>
        <p:sp>
          <p:nvSpPr>
            <p:cNvPr id="34" name="Oval 32">
              <a:extLst>
                <a:ext uri="{FF2B5EF4-FFF2-40B4-BE49-F238E27FC236}">
                  <a16:creationId xmlns:a16="http://schemas.microsoft.com/office/drawing/2014/main" id="{0637DD14-9924-40F9-ACEC-03B1BDD9D2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2038" y="5016500"/>
              <a:ext cx="1276350" cy="12747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  <p:sp>
          <p:nvSpPr>
            <p:cNvPr id="35" name="Freeform 33">
              <a:extLst>
                <a:ext uri="{FF2B5EF4-FFF2-40B4-BE49-F238E27FC236}">
                  <a16:creationId xmlns:a16="http://schemas.microsoft.com/office/drawing/2014/main" id="{74AF293E-67F1-4448-A288-3AD9507C8043}"/>
                </a:ext>
              </a:extLst>
            </p:cNvPr>
            <p:cNvSpPr>
              <a:spLocks/>
            </p:cNvSpPr>
            <p:nvPr/>
          </p:nvSpPr>
          <p:spPr bwMode="auto">
            <a:xfrm>
              <a:off x="3781425" y="5195888"/>
              <a:ext cx="1096963" cy="1095375"/>
            </a:xfrm>
            <a:custGeom>
              <a:avLst/>
              <a:gdLst>
                <a:gd name="T0" fmla="*/ 226 w 274"/>
                <a:gd name="T1" fmla="*/ 0 h 274"/>
                <a:gd name="T2" fmla="*/ 271 w 274"/>
                <a:gd name="T3" fmla="*/ 111 h 274"/>
                <a:gd name="T4" fmla="*/ 112 w 274"/>
                <a:gd name="T5" fmla="*/ 271 h 274"/>
                <a:gd name="T6" fmla="*/ 0 w 274"/>
                <a:gd name="T7" fmla="*/ 225 h 274"/>
                <a:gd name="T8" fmla="*/ 114 w 274"/>
                <a:gd name="T9" fmla="*/ 274 h 274"/>
                <a:gd name="T10" fmla="*/ 274 w 274"/>
                <a:gd name="T11" fmla="*/ 114 h 274"/>
                <a:gd name="T12" fmla="*/ 226 w 274"/>
                <a:gd name="T13" fmla="*/ 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274">
                  <a:moveTo>
                    <a:pt x="226" y="0"/>
                  </a:moveTo>
                  <a:cubicBezTo>
                    <a:pt x="254" y="29"/>
                    <a:pt x="271" y="68"/>
                    <a:pt x="271" y="111"/>
                  </a:cubicBezTo>
                  <a:cubicBezTo>
                    <a:pt x="271" y="199"/>
                    <a:pt x="200" y="271"/>
                    <a:pt x="112" y="271"/>
                  </a:cubicBezTo>
                  <a:cubicBezTo>
                    <a:pt x="68" y="271"/>
                    <a:pt x="29" y="253"/>
                    <a:pt x="0" y="225"/>
                  </a:cubicBezTo>
                  <a:cubicBezTo>
                    <a:pt x="29" y="255"/>
                    <a:pt x="70" y="274"/>
                    <a:pt x="114" y="274"/>
                  </a:cubicBezTo>
                  <a:cubicBezTo>
                    <a:pt x="202" y="274"/>
                    <a:pt x="274" y="202"/>
                    <a:pt x="274" y="114"/>
                  </a:cubicBezTo>
                  <a:cubicBezTo>
                    <a:pt x="274" y="69"/>
                    <a:pt x="255" y="29"/>
                    <a:pt x="226" y="0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  <p:sp>
          <p:nvSpPr>
            <p:cNvPr id="36" name="Freeform 34">
              <a:extLst>
                <a:ext uri="{FF2B5EF4-FFF2-40B4-BE49-F238E27FC236}">
                  <a16:creationId xmlns:a16="http://schemas.microsoft.com/office/drawing/2014/main" id="{C571D3F1-9C07-4E92-AD8F-E616E79CFC01}"/>
                </a:ext>
              </a:extLst>
            </p:cNvPr>
            <p:cNvSpPr>
              <a:spLocks/>
            </p:cNvSpPr>
            <p:nvPr/>
          </p:nvSpPr>
          <p:spPr bwMode="auto">
            <a:xfrm>
              <a:off x="3602038" y="5016500"/>
              <a:ext cx="1096963" cy="1095375"/>
            </a:xfrm>
            <a:custGeom>
              <a:avLst/>
              <a:gdLst>
                <a:gd name="T0" fmla="*/ 4 w 274"/>
                <a:gd name="T1" fmla="*/ 163 h 274"/>
                <a:gd name="T2" fmla="*/ 163 w 274"/>
                <a:gd name="T3" fmla="*/ 3 h 274"/>
                <a:gd name="T4" fmla="*/ 274 w 274"/>
                <a:gd name="T5" fmla="*/ 48 h 274"/>
                <a:gd name="T6" fmla="*/ 159 w 274"/>
                <a:gd name="T7" fmla="*/ 0 h 274"/>
                <a:gd name="T8" fmla="*/ 0 w 274"/>
                <a:gd name="T9" fmla="*/ 159 h 274"/>
                <a:gd name="T10" fmla="*/ 49 w 274"/>
                <a:gd name="T11" fmla="*/ 274 h 274"/>
                <a:gd name="T12" fmla="*/ 4 w 274"/>
                <a:gd name="T13" fmla="*/ 163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274">
                  <a:moveTo>
                    <a:pt x="4" y="163"/>
                  </a:moveTo>
                  <a:cubicBezTo>
                    <a:pt x="4" y="75"/>
                    <a:pt x="75" y="3"/>
                    <a:pt x="163" y="3"/>
                  </a:cubicBezTo>
                  <a:cubicBezTo>
                    <a:pt x="206" y="3"/>
                    <a:pt x="245" y="21"/>
                    <a:pt x="274" y="48"/>
                  </a:cubicBezTo>
                  <a:cubicBezTo>
                    <a:pt x="245" y="18"/>
                    <a:pt x="204" y="0"/>
                    <a:pt x="159" y="0"/>
                  </a:cubicBezTo>
                  <a:cubicBezTo>
                    <a:pt x="71" y="0"/>
                    <a:pt x="0" y="71"/>
                    <a:pt x="0" y="159"/>
                  </a:cubicBezTo>
                  <a:cubicBezTo>
                    <a:pt x="0" y="204"/>
                    <a:pt x="19" y="245"/>
                    <a:pt x="49" y="274"/>
                  </a:cubicBezTo>
                  <a:cubicBezTo>
                    <a:pt x="21" y="245"/>
                    <a:pt x="4" y="206"/>
                    <a:pt x="4" y="163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BEFD6C1A-64C2-46AC-B876-5AD3FED6F36A}"/>
              </a:ext>
            </a:extLst>
          </p:cNvPr>
          <p:cNvGrpSpPr/>
          <p:nvPr/>
        </p:nvGrpSpPr>
        <p:grpSpPr>
          <a:xfrm>
            <a:off x="3606800" y="561975"/>
            <a:ext cx="1279525" cy="1276350"/>
            <a:chOff x="3606800" y="561975"/>
            <a:chExt cx="1279525" cy="1276350"/>
          </a:xfrm>
          <a:effectLst>
            <a:outerShdw blurRad="266700" dist="127000" dir="2700000" sx="97000" sy="97000" algn="ctr" rotWithShape="0">
              <a:srgbClr val="000000">
                <a:alpha val="30000"/>
              </a:srgbClr>
            </a:outerShdw>
          </a:effectLst>
        </p:grpSpPr>
        <p:sp>
          <p:nvSpPr>
            <p:cNvPr id="37" name="Oval 35">
              <a:extLst>
                <a:ext uri="{FF2B5EF4-FFF2-40B4-BE49-F238E27FC236}">
                  <a16:creationId xmlns:a16="http://schemas.microsoft.com/office/drawing/2014/main" id="{C2E844DF-4339-4C5F-97F2-FF8CC7026F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6800" y="561975"/>
              <a:ext cx="1279525" cy="127635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  <p:sp>
          <p:nvSpPr>
            <p:cNvPr id="38" name="Freeform 36">
              <a:extLst>
                <a:ext uri="{FF2B5EF4-FFF2-40B4-BE49-F238E27FC236}">
                  <a16:creationId xmlns:a16="http://schemas.microsoft.com/office/drawing/2014/main" id="{6DC9DD71-BDF3-4883-85DA-3B201BFD0AA8}"/>
                </a:ext>
              </a:extLst>
            </p:cNvPr>
            <p:cNvSpPr>
              <a:spLocks/>
            </p:cNvSpPr>
            <p:nvPr/>
          </p:nvSpPr>
          <p:spPr bwMode="auto">
            <a:xfrm>
              <a:off x="3790950" y="746125"/>
              <a:ext cx="1095375" cy="1092200"/>
            </a:xfrm>
            <a:custGeom>
              <a:avLst/>
              <a:gdLst>
                <a:gd name="T0" fmla="*/ 225 w 274"/>
                <a:gd name="T1" fmla="*/ 0 h 273"/>
                <a:gd name="T2" fmla="*/ 271 w 274"/>
                <a:gd name="T3" fmla="*/ 111 h 273"/>
                <a:gd name="T4" fmla="*/ 111 w 274"/>
                <a:gd name="T5" fmla="*/ 271 h 273"/>
                <a:gd name="T6" fmla="*/ 0 w 274"/>
                <a:gd name="T7" fmla="*/ 225 h 273"/>
                <a:gd name="T8" fmla="*/ 114 w 274"/>
                <a:gd name="T9" fmla="*/ 273 h 273"/>
                <a:gd name="T10" fmla="*/ 274 w 274"/>
                <a:gd name="T11" fmla="*/ 114 h 273"/>
                <a:gd name="T12" fmla="*/ 225 w 274"/>
                <a:gd name="T13" fmla="*/ 0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273">
                  <a:moveTo>
                    <a:pt x="225" y="0"/>
                  </a:moveTo>
                  <a:cubicBezTo>
                    <a:pt x="253" y="28"/>
                    <a:pt x="271" y="68"/>
                    <a:pt x="271" y="111"/>
                  </a:cubicBezTo>
                  <a:cubicBezTo>
                    <a:pt x="271" y="199"/>
                    <a:pt x="199" y="271"/>
                    <a:pt x="111" y="271"/>
                  </a:cubicBezTo>
                  <a:cubicBezTo>
                    <a:pt x="68" y="271"/>
                    <a:pt x="29" y="253"/>
                    <a:pt x="0" y="225"/>
                  </a:cubicBezTo>
                  <a:cubicBezTo>
                    <a:pt x="29" y="255"/>
                    <a:pt x="69" y="273"/>
                    <a:pt x="114" y="273"/>
                  </a:cubicBezTo>
                  <a:cubicBezTo>
                    <a:pt x="202" y="273"/>
                    <a:pt x="274" y="202"/>
                    <a:pt x="274" y="114"/>
                  </a:cubicBezTo>
                  <a:cubicBezTo>
                    <a:pt x="274" y="69"/>
                    <a:pt x="255" y="29"/>
                    <a:pt x="225" y="0"/>
                  </a:cubicBezTo>
                  <a:close/>
                </a:path>
              </a:pathLst>
            </a:custGeom>
            <a:solidFill>
              <a:schemeClr val="accent4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  <p:sp>
          <p:nvSpPr>
            <p:cNvPr id="39" name="Freeform 37">
              <a:extLst>
                <a:ext uri="{FF2B5EF4-FFF2-40B4-BE49-F238E27FC236}">
                  <a16:creationId xmlns:a16="http://schemas.microsoft.com/office/drawing/2014/main" id="{2114E2FA-E464-4426-A9B0-5226F95362F4}"/>
                </a:ext>
              </a:extLst>
            </p:cNvPr>
            <p:cNvSpPr>
              <a:spLocks/>
            </p:cNvSpPr>
            <p:nvPr/>
          </p:nvSpPr>
          <p:spPr bwMode="auto">
            <a:xfrm>
              <a:off x="3606800" y="561975"/>
              <a:ext cx="1100138" cy="1100138"/>
            </a:xfrm>
            <a:custGeom>
              <a:avLst/>
              <a:gdLst>
                <a:gd name="T0" fmla="*/ 4 w 275"/>
                <a:gd name="T1" fmla="*/ 164 h 275"/>
                <a:gd name="T2" fmla="*/ 164 w 275"/>
                <a:gd name="T3" fmla="*/ 4 h 275"/>
                <a:gd name="T4" fmla="*/ 275 w 275"/>
                <a:gd name="T5" fmla="*/ 49 h 275"/>
                <a:gd name="T6" fmla="*/ 160 w 275"/>
                <a:gd name="T7" fmla="*/ 0 h 275"/>
                <a:gd name="T8" fmla="*/ 0 w 275"/>
                <a:gd name="T9" fmla="*/ 160 h 275"/>
                <a:gd name="T10" fmla="*/ 49 w 275"/>
                <a:gd name="T11" fmla="*/ 275 h 275"/>
                <a:gd name="T12" fmla="*/ 4 w 275"/>
                <a:gd name="T13" fmla="*/ 164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5" h="275">
                  <a:moveTo>
                    <a:pt x="4" y="164"/>
                  </a:moveTo>
                  <a:cubicBezTo>
                    <a:pt x="4" y="76"/>
                    <a:pt x="76" y="4"/>
                    <a:pt x="164" y="4"/>
                  </a:cubicBezTo>
                  <a:cubicBezTo>
                    <a:pt x="207" y="4"/>
                    <a:pt x="246" y="21"/>
                    <a:pt x="275" y="49"/>
                  </a:cubicBezTo>
                  <a:cubicBezTo>
                    <a:pt x="246" y="19"/>
                    <a:pt x="205" y="0"/>
                    <a:pt x="160" y="0"/>
                  </a:cubicBezTo>
                  <a:cubicBezTo>
                    <a:pt x="72" y="0"/>
                    <a:pt x="0" y="72"/>
                    <a:pt x="0" y="160"/>
                  </a:cubicBezTo>
                  <a:cubicBezTo>
                    <a:pt x="0" y="205"/>
                    <a:pt x="19" y="245"/>
                    <a:pt x="49" y="275"/>
                  </a:cubicBezTo>
                  <a:cubicBezTo>
                    <a:pt x="21" y="246"/>
                    <a:pt x="4" y="207"/>
                    <a:pt x="4" y="164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2C99EC5A-0FEF-443B-BC8D-2F26AC5E61C0}"/>
              </a:ext>
            </a:extLst>
          </p:cNvPr>
          <p:cNvGrpSpPr/>
          <p:nvPr/>
        </p:nvGrpSpPr>
        <p:grpSpPr>
          <a:xfrm>
            <a:off x="2252863" y="2388856"/>
            <a:ext cx="2033983" cy="2037127"/>
            <a:chOff x="6345238" y="4948238"/>
            <a:chExt cx="1027113" cy="1028700"/>
          </a:xfrm>
          <a:effectLst>
            <a:outerShdw blurRad="241300" dist="152400" dir="2700000" sx="102000" sy="102000" algn="tl" rotWithShape="0">
              <a:prstClr val="black">
                <a:alpha val="42000"/>
              </a:prstClr>
            </a:outerShdw>
          </a:effectLst>
        </p:grpSpPr>
        <p:sp>
          <p:nvSpPr>
            <p:cNvPr id="61" name="Oval 56">
              <a:extLst>
                <a:ext uri="{FF2B5EF4-FFF2-40B4-BE49-F238E27FC236}">
                  <a16:creationId xmlns:a16="http://schemas.microsoft.com/office/drawing/2014/main" id="{7F42178E-CBB9-42E3-B299-EFA0C6FE9A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45238" y="4948238"/>
              <a:ext cx="1027113" cy="10287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shade val="30000"/>
                    <a:satMod val="115000"/>
                  </a:schemeClr>
                </a:gs>
                <a:gs pos="100000">
                  <a:schemeClr val="bg2"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  <p:sp>
          <p:nvSpPr>
            <p:cNvPr id="62" name="Oval 57">
              <a:extLst>
                <a:ext uri="{FF2B5EF4-FFF2-40B4-BE49-F238E27FC236}">
                  <a16:creationId xmlns:a16="http://schemas.microsoft.com/office/drawing/2014/main" id="{CFAF3A35-42AC-43E1-8B8F-F3FA2A8CAC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59525" y="4962526"/>
              <a:ext cx="998538" cy="1000125"/>
            </a:xfrm>
            <a:prstGeom prst="ellipse">
              <a:avLst/>
            </a:prstGeom>
            <a:solidFill>
              <a:schemeClr val="bg2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7D0B5108-9E11-48C9-9EB8-60E962CB2124}"/>
              </a:ext>
            </a:extLst>
          </p:cNvPr>
          <p:cNvGrpSpPr/>
          <p:nvPr/>
        </p:nvGrpSpPr>
        <p:grpSpPr>
          <a:xfrm>
            <a:off x="2662238" y="3101975"/>
            <a:ext cx="1303337" cy="687388"/>
            <a:chOff x="2662238" y="3101975"/>
            <a:chExt cx="1303337" cy="687388"/>
          </a:xfrm>
        </p:grpSpPr>
        <p:sp>
          <p:nvSpPr>
            <p:cNvPr id="45" name="Oval 43">
              <a:extLst>
                <a:ext uri="{FF2B5EF4-FFF2-40B4-BE49-F238E27FC236}">
                  <a16:creationId xmlns:a16="http://schemas.microsoft.com/office/drawing/2014/main" id="{EF0D3653-6F25-47E9-A2BA-B8B0941AA5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62238" y="3697288"/>
              <a:ext cx="92075" cy="920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  <p:sp>
          <p:nvSpPr>
            <p:cNvPr id="46" name="Oval 44">
              <a:extLst>
                <a:ext uri="{FF2B5EF4-FFF2-40B4-BE49-F238E27FC236}">
                  <a16:creationId xmlns:a16="http://schemas.microsoft.com/office/drawing/2014/main" id="{0DDB06D5-912F-4F47-8955-9732110155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65463" y="3697288"/>
              <a:ext cx="92075" cy="9207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  <p:sp>
          <p:nvSpPr>
            <p:cNvPr id="47" name="Oval 45">
              <a:extLst>
                <a:ext uri="{FF2B5EF4-FFF2-40B4-BE49-F238E27FC236}">
                  <a16:creationId xmlns:a16="http://schemas.microsoft.com/office/drawing/2014/main" id="{8AA683DA-4485-4279-8535-E9C3460528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70275" y="3697288"/>
              <a:ext cx="92075" cy="9207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  <p:sp>
          <p:nvSpPr>
            <p:cNvPr id="48" name="Oval 46">
              <a:extLst>
                <a:ext uri="{FF2B5EF4-FFF2-40B4-BE49-F238E27FC236}">
                  <a16:creationId xmlns:a16="http://schemas.microsoft.com/office/drawing/2014/main" id="{C0AABF69-7B6F-4BCB-BD7E-C5B77C4C18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73500" y="3697288"/>
              <a:ext cx="92075" cy="92075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  <p:sp>
          <p:nvSpPr>
            <p:cNvPr id="49" name="Rectangle 47">
              <a:extLst>
                <a:ext uri="{FF2B5EF4-FFF2-40B4-BE49-F238E27FC236}">
                  <a16:creationId xmlns:a16="http://schemas.microsoft.com/office/drawing/2014/main" id="{3C959B81-9CF1-4624-B5AD-82316359C0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19428" y="3101975"/>
              <a:ext cx="65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x-none" altLang="x-none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endParaRPr>
            </a:p>
          </p:txBody>
        </p:sp>
        <p:sp>
          <p:nvSpPr>
            <p:cNvPr id="50" name="Rectangle 48">
              <a:extLst>
                <a:ext uri="{FF2B5EF4-FFF2-40B4-BE49-F238E27FC236}">
                  <a16:creationId xmlns:a16="http://schemas.microsoft.com/office/drawing/2014/main" id="{7ADDBDC8-548B-447C-A551-7DA3745D36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18084" y="3292475"/>
              <a:ext cx="1013867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GB" altLang="x-none" b="1" dirty="0">
                  <a:solidFill>
                    <a:schemeClr val="tx2"/>
                  </a:solidFill>
                  <a:latin typeface="Open Sans" panose="020B0606030504020204" pitchFamily="34" charset="0"/>
                </a:rPr>
                <a:t>ADVANTAGE</a:t>
              </a:r>
              <a:endParaRPr kumimoji="0" lang="x-none" altLang="x-none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endParaRP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B8836E33-EE18-4F26-8F30-9D6C3CCF8F9B}"/>
              </a:ext>
            </a:extLst>
          </p:cNvPr>
          <p:cNvGrpSpPr/>
          <p:nvPr/>
        </p:nvGrpSpPr>
        <p:grpSpPr>
          <a:xfrm>
            <a:off x="3757693" y="706833"/>
            <a:ext cx="993431" cy="994967"/>
            <a:chOff x="6345238" y="4948238"/>
            <a:chExt cx="1027113" cy="1028700"/>
          </a:xfrm>
          <a:effectLst>
            <a:outerShdw blurRad="114300" dist="76200" dir="2700000" sx="102000" sy="102000" algn="tl" rotWithShape="0">
              <a:prstClr val="black">
                <a:alpha val="40000"/>
              </a:prstClr>
            </a:outerShdw>
          </a:effectLst>
        </p:grpSpPr>
        <p:sp>
          <p:nvSpPr>
            <p:cNvPr id="71" name="Oval 56">
              <a:extLst>
                <a:ext uri="{FF2B5EF4-FFF2-40B4-BE49-F238E27FC236}">
                  <a16:creationId xmlns:a16="http://schemas.microsoft.com/office/drawing/2014/main" id="{751100DC-3309-4690-8FA3-F20A21AB36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45238" y="4948238"/>
              <a:ext cx="1027113" cy="10287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shade val="30000"/>
                    <a:satMod val="115000"/>
                  </a:schemeClr>
                </a:gs>
                <a:gs pos="100000">
                  <a:schemeClr val="bg2"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  <p:sp>
          <p:nvSpPr>
            <p:cNvPr id="72" name="Oval 57">
              <a:extLst>
                <a:ext uri="{FF2B5EF4-FFF2-40B4-BE49-F238E27FC236}">
                  <a16:creationId xmlns:a16="http://schemas.microsoft.com/office/drawing/2014/main" id="{DBD10A06-B43F-48AF-B811-688824E52B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59525" y="4962526"/>
              <a:ext cx="998538" cy="1000125"/>
            </a:xfrm>
            <a:prstGeom prst="ellipse">
              <a:avLst/>
            </a:prstGeom>
            <a:solidFill>
              <a:schemeClr val="bg2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948D8AC3-74BB-498A-B5AC-8D90DFCEBF08}"/>
              </a:ext>
            </a:extLst>
          </p:cNvPr>
          <p:cNvGrpSpPr/>
          <p:nvPr/>
        </p:nvGrpSpPr>
        <p:grpSpPr>
          <a:xfrm>
            <a:off x="5050632" y="2012354"/>
            <a:ext cx="993431" cy="994967"/>
            <a:chOff x="6345238" y="4948238"/>
            <a:chExt cx="1027113" cy="1028700"/>
          </a:xfrm>
          <a:effectLst>
            <a:outerShdw blurRad="114300" dist="76200" dir="2700000" sx="102000" sy="102000" algn="tl" rotWithShape="0">
              <a:prstClr val="black">
                <a:alpha val="40000"/>
              </a:prstClr>
            </a:outerShdw>
          </a:effectLst>
        </p:grpSpPr>
        <p:sp>
          <p:nvSpPr>
            <p:cNvPr id="74" name="Oval 56">
              <a:extLst>
                <a:ext uri="{FF2B5EF4-FFF2-40B4-BE49-F238E27FC236}">
                  <a16:creationId xmlns:a16="http://schemas.microsoft.com/office/drawing/2014/main" id="{D0F196E1-0D41-42D6-94E7-D40C461A3A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45238" y="4948238"/>
              <a:ext cx="1027113" cy="10287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shade val="30000"/>
                    <a:satMod val="115000"/>
                  </a:schemeClr>
                </a:gs>
                <a:gs pos="100000">
                  <a:schemeClr val="bg2"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  <p:sp>
          <p:nvSpPr>
            <p:cNvPr id="75" name="Oval 57">
              <a:extLst>
                <a:ext uri="{FF2B5EF4-FFF2-40B4-BE49-F238E27FC236}">
                  <a16:creationId xmlns:a16="http://schemas.microsoft.com/office/drawing/2014/main" id="{19DC240F-DCAF-4A48-A6C3-9E7D223A8A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59525" y="4962526"/>
              <a:ext cx="998538" cy="1000125"/>
            </a:xfrm>
            <a:prstGeom prst="ellipse">
              <a:avLst/>
            </a:prstGeom>
            <a:solidFill>
              <a:schemeClr val="bg2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64ECBADE-920A-47FC-962E-B926765FEA7E}"/>
              </a:ext>
            </a:extLst>
          </p:cNvPr>
          <p:cNvGrpSpPr/>
          <p:nvPr/>
        </p:nvGrpSpPr>
        <p:grpSpPr>
          <a:xfrm>
            <a:off x="5050632" y="3860799"/>
            <a:ext cx="993431" cy="994967"/>
            <a:chOff x="6345238" y="4948238"/>
            <a:chExt cx="1027113" cy="1028700"/>
          </a:xfrm>
          <a:effectLst>
            <a:outerShdw blurRad="114300" dist="76200" dir="2700000" sx="102000" sy="102000" algn="tl" rotWithShape="0">
              <a:prstClr val="black">
                <a:alpha val="40000"/>
              </a:prstClr>
            </a:outerShdw>
          </a:effectLst>
        </p:grpSpPr>
        <p:sp>
          <p:nvSpPr>
            <p:cNvPr id="77" name="Oval 56">
              <a:extLst>
                <a:ext uri="{FF2B5EF4-FFF2-40B4-BE49-F238E27FC236}">
                  <a16:creationId xmlns:a16="http://schemas.microsoft.com/office/drawing/2014/main" id="{54FD2704-1655-47EC-BA53-284F6D8303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45238" y="4948238"/>
              <a:ext cx="1027113" cy="10287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shade val="30000"/>
                    <a:satMod val="115000"/>
                  </a:schemeClr>
                </a:gs>
                <a:gs pos="100000">
                  <a:schemeClr val="bg2"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  <p:sp>
          <p:nvSpPr>
            <p:cNvPr id="78" name="Oval 57">
              <a:extLst>
                <a:ext uri="{FF2B5EF4-FFF2-40B4-BE49-F238E27FC236}">
                  <a16:creationId xmlns:a16="http://schemas.microsoft.com/office/drawing/2014/main" id="{DC71E31F-9A81-4097-971C-0FECBB8A02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59525" y="4962526"/>
              <a:ext cx="998538" cy="1000125"/>
            </a:xfrm>
            <a:prstGeom prst="ellipse">
              <a:avLst/>
            </a:prstGeom>
            <a:solidFill>
              <a:schemeClr val="bg2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05B43DCF-1546-4F4B-9060-45515F9246A3}"/>
              </a:ext>
            </a:extLst>
          </p:cNvPr>
          <p:cNvGrpSpPr/>
          <p:nvPr/>
        </p:nvGrpSpPr>
        <p:grpSpPr>
          <a:xfrm>
            <a:off x="3741894" y="5158581"/>
            <a:ext cx="993431" cy="994967"/>
            <a:chOff x="6345238" y="4948238"/>
            <a:chExt cx="1027113" cy="1028700"/>
          </a:xfrm>
          <a:effectLst>
            <a:outerShdw blurRad="114300" dist="76200" dir="2700000" sx="102000" sy="102000" algn="tl" rotWithShape="0">
              <a:prstClr val="black">
                <a:alpha val="40000"/>
              </a:prstClr>
            </a:outerShdw>
          </a:effectLst>
        </p:grpSpPr>
        <p:sp>
          <p:nvSpPr>
            <p:cNvPr id="80" name="Oval 56">
              <a:extLst>
                <a:ext uri="{FF2B5EF4-FFF2-40B4-BE49-F238E27FC236}">
                  <a16:creationId xmlns:a16="http://schemas.microsoft.com/office/drawing/2014/main" id="{C1244B5D-A491-4FED-9AE5-58DA351817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45238" y="4948238"/>
              <a:ext cx="1027113" cy="10287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shade val="30000"/>
                    <a:satMod val="115000"/>
                  </a:schemeClr>
                </a:gs>
                <a:gs pos="100000">
                  <a:schemeClr val="bg2"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  <p:sp>
          <p:nvSpPr>
            <p:cNvPr id="81" name="Oval 57">
              <a:extLst>
                <a:ext uri="{FF2B5EF4-FFF2-40B4-BE49-F238E27FC236}">
                  <a16:creationId xmlns:a16="http://schemas.microsoft.com/office/drawing/2014/main" id="{4DDDB0D5-1F28-46CF-B0D8-971AE2651B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59525" y="4962526"/>
              <a:ext cx="998538" cy="1000125"/>
            </a:xfrm>
            <a:prstGeom prst="ellipse">
              <a:avLst/>
            </a:prstGeom>
            <a:solidFill>
              <a:schemeClr val="bg2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</p:grpSp>
      <p:sp>
        <p:nvSpPr>
          <p:cNvPr id="53" name="Freeform 51">
            <a:extLst>
              <a:ext uri="{FF2B5EF4-FFF2-40B4-BE49-F238E27FC236}">
                <a16:creationId xmlns:a16="http://schemas.microsoft.com/office/drawing/2014/main" id="{3F9EE8B8-16B0-44C0-ACF2-84D16CBB919F}"/>
              </a:ext>
            </a:extLst>
          </p:cNvPr>
          <p:cNvSpPr>
            <a:spLocks noEditPoints="1"/>
          </p:cNvSpPr>
          <p:nvPr/>
        </p:nvSpPr>
        <p:spPr bwMode="auto">
          <a:xfrm>
            <a:off x="5338763" y="2270125"/>
            <a:ext cx="420688" cy="434975"/>
          </a:xfrm>
          <a:custGeom>
            <a:avLst/>
            <a:gdLst>
              <a:gd name="T0" fmla="*/ 39 w 105"/>
              <a:gd name="T1" fmla="*/ 12 h 109"/>
              <a:gd name="T2" fmla="*/ 92 w 105"/>
              <a:gd name="T3" fmla="*/ 44 h 109"/>
              <a:gd name="T4" fmla="*/ 105 w 105"/>
              <a:gd name="T5" fmla="*/ 70 h 109"/>
              <a:gd name="T6" fmla="*/ 94 w 105"/>
              <a:gd name="T7" fmla="*/ 70 h 109"/>
              <a:gd name="T8" fmla="*/ 94 w 105"/>
              <a:gd name="T9" fmla="*/ 88 h 109"/>
              <a:gd name="T10" fmla="*/ 88 w 105"/>
              <a:gd name="T11" fmla="*/ 94 h 109"/>
              <a:gd name="T12" fmla="*/ 76 w 105"/>
              <a:gd name="T13" fmla="*/ 94 h 109"/>
              <a:gd name="T14" fmla="*/ 76 w 105"/>
              <a:gd name="T15" fmla="*/ 109 h 109"/>
              <a:gd name="T16" fmla="*/ 28 w 105"/>
              <a:gd name="T17" fmla="*/ 109 h 109"/>
              <a:gd name="T18" fmla="*/ 28 w 105"/>
              <a:gd name="T19" fmla="*/ 93 h 109"/>
              <a:gd name="T20" fmla="*/ 23 w 105"/>
              <a:gd name="T21" fmla="*/ 82 h 109"/>
              <a:gd name="T22" fmla="*/ 59 w 105"/>
              <a:gd name="T23" fmla="*/ 50 h 109"/>
              <a:gd name="T24" fmla="*/ 59 w 105"/>
              <a:gd name="T25" fmla="*/ 42 h 109"/>
              <a:gd name="T26" fmla="*/ 50 w 105"/>
              <a:gd name="T27" fmla="*/ 39 h 109"/>
              <a:gd name="T28" fmla="*/ 49 w 105"/>
              <a:gd name="T29" fmla="*/ 36 h 109"/>
              <a:gd name="T30" fmla="*/ 53 w 105"/>
              <a:gd name="T31" fmla="*/ 28 h 109"/>
              <a:gd name="T32" fmla="*/ 48 w 105"/>
              <a:gd name="T33" fmla="*/ 23 h 109"/>
              <a:gd name="T34" fmla="*/ 39 w 105"/>
              <a:gd name="T35" fmla="*/ 26 h 109"/>
              <a:gd name="T36" fmla="*/ 36 w 105"/>
              <a:gd name="T37" fmla="*/ 25 h 109"/>
              <a:gd name="T38" fmla="*/ 33 w 105"/>
              <a:gd name="T39" fmla="*/ 17 h 109"/>
              <a:gd name="T40" fmla="*/ 26 w 105"/>
              <a:gd name="T41" fmla="*/ 17 h 109"/>
              <a:gd name="T42" fmla="*/ 23 w 105"/>
              <a:gd name="T43" fmla="*/ 25 h 109"/>
              <a:gd name="T44" fmla="*/ 20 w 105"/>
              <a:gd name="T45" fmla="*/ 26 h 109"/>
              <a:gd name="T46" fmla="*/ 11 w 105"/>
              <a:gd name="T47" fmla="*/ 23 h 109"/>
              <a:gd name="T48" fmla="*/ 6 w 105"/>
              <a:gd name="T49" fmla="*/ 28 h 109"/>
              <a:gd name="T50" fmla="*/ 10 w 105"/>
              <a:gd name="T51" fmla="*/ 36 h 109"/>
              <a:gd name="T52" fmla="*/ 9 w 105"/>
              <a:gd name="T53" fmla="*/ 39 h 109"/>
              <a:gd name="T54" fmla="*/ 0 w 105"/>
              <a:gd name="T55" fmla="*/ 42 h 109"/>
              <a:gd name="T56" fmla="*/ 0 w 105"/>
              <a:gd name="T57" fmla="*/ 50 h 109"/>
              <a:gd name="T58" fmla="*/ 9 w 105"/>
              <a:gd name="T59" fmla="*/ 53 h 109"/>
              <a:gd name="T60" fmla="*/ 10 w 105"/>
              <a:gd name="T61" fmla="*/ 56 h 109"/>
              <a:gd name="T62" fmla="*/ 6 w 105"/>
              <a:gd name="T63" fmla="*/ 64 h 109"/>
              <a:gd name="T64" fmla="*/ 11 w 105"/>
              <a:gd name="T65" fmla="*/ 69 h 109"/>
              <a:gd name="T66" fmla="*/ 20 w 105"/>
              <a:gd name="T67" fmla="*/ 66 h 109"/>
              <a:gd name="T68" fmla="*/ 23 w 105"/>
              <a:gd name="T69" fmla="*/ 67 h 109"/>
              <a:gd name="T70" fmla="*/ 26 w 105"/>
              <a:gd name="T71" fmla="*/ 75 h 109"/>
              <a:gd name="T72" fmla="*/ 33 w 105"/>
              <a:gd name="T73" fmla="*/ 75 h 109"/>
              <a:gd name="T74" fmla="*/ 36 w 105"/>
              <a:gd name="T75" fmla="*/ 67 h 109"/>
              <a:gd name="T76" fmla="*/ 39 w 105"/>
              <a:gd name="T77" fmla="*/ 66 h 109"/>
              <a:gd name="T78" fmla="*/ 48 w 105"/>
              <a:gd name="T79" fmla="*/ 69 h 109"/>
              <a:gd name="T80" fmla="*/ 53 w 105"/>
              <a:gd name="T81" fmla="*/ 64 h 109"/>
              <a:gd name="T82" fmla="*/ 49 w 105"/>
              <a:gd name="T83" fmla="*/ 56 h 109"/>
              <a:gd name="T84" fmla="*/ 50 w 105"/>
              <a:gd name="T85" fmla="*/ 53 h 109"/>
              <a:gd name="T86" fmla="*/ 59 w 105"/>
              <a:gd name="T87" fmla="*/ 50 h 109"/>
              <a:gd name="T88" fmla="*/ 30 w 105"/>
              <a:gd name="T89" fmla="*/ 34 h 109"/>
              <a:gd name="T90" fmla="*/ 17 w 105"/>
              <a:gd name="T91" fmla="*/ 46 h 109"/>
              <a:gd name="T92" fmla="*/ 30 w 105"/>
              <a:gd name="T93" fmla="*/ 58 h 109"/>
              <a:gd name="T94" fmla="*/ 42 w 105"/>
              <a:gd name="T95" fmla="*/ 46 h 109"/>
              <a:gd name="T96" fmla="*/ 30 w 105"/>
              <a:gd name="T97" fmla="*/ 34 h 109"/>
              <a:gd name="T98" fmla="*/ 76 w 105"/>
              <a:gd name="T99" fmla="*/ 94 h 109"/>
              <a:gd name="T100" fmla="*/ 70 w 105"/>
              <a:gd name="T101" fmla="*/ 94 h 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105" h="109">
                <a:moveTo>
                  <a:pt x="39" y="12"/>
                </a:moveTo>
                <a:cubicBezTo>
                  <a:pt x="97" y="0"/>
                  <a:pt x="92" y="44"/>
                  <a:pt x="92" y="44"/>
                </a:cubicBezTo>
                <a:cubicBezTo>
                  <a:pt x="105" y="70"/>
                  <a:pt x="105" y="70"/>
                  <a:pt x="105" y="70"/>
                </a:cubicBezTo>
                <a:cubicBezTo>
                  <a:pt x="94" y="70"/>
                  <a:pt x="94" y="70"/>
                  <a:pt x="94" y="70"/>
                </a:cubicBezTo>
                <a:cubicBezTo>
                  <a:pt x="94" y="88"/>
                  <a:pt x="94" y="88"/>
                  <a:pt x="94" y="88"/>
                </a:cubicBezTo>
                <a:cubicBezTo>
                  <a:pt x="94" y="91"/>
                  <a:pt x="91" y="94"/>
                  <a:pt x="88" y="94"/>
                </a:cubicBezTo>
                <a:cubicBezTo>
                  <a:pt x="76" y="94"/>
                  <a:pt x="76" y="94"/>
                  <a:pt x="76" y="94"/>
                </a:cubicBezTo>
                <a:cubicBezTo>
                  <a:pt x="76" y="109"/>
                  <a:pt x="76" y="109"/>
                  <a:pt x="76" y="109"/>
                </a:cubicBezTo>
                <a:moveTo>
                  <a:pt x="28" y="109"/>
                </a:moveTo>
                <a:cubicBezTo>
                  <a:pt x="28" y="93"/>
                  <a:pt x="28" y="93"/>
                  <a:pt x="28" y="93"/>
                </a:cubicBezTo>
                <a:cubicBezTo>
                  <a:pt x="23" y="82"/>
                  <a:pt x="23" y="82"/>
                  <a:pt x="23" y="82"/>
                </a:cubicBezTo>
                <a:moveTo>
                  <a:pt x="59" y="50"/>
                </a:moveTo>
                <a:cubicBezTo>
                  <a:pt x="59" y="42"/>
                  <a:pt x="59" y="42"/>
                  <a:pt x="59" y="42"/>
                </a:cubicBezTo>
                <a:cubicBezTo>
                  <a:pt x="50" y="39"/>
                  <a:pt x="50" y="39"/>
                  <a:pt x="50" y="39"/>
                </a:cubicBezTo>
                <a:cubicBezTo>
                  <a:pt x="50" y="38"/>
                  <a:pt x="50" y="37"/>
                  <a:pt x="49" y="36"/>
                </a:cubicBezTo>
                <a:cubicBezTo>
                  <a:pt x="53" y="28"/>
                  <a:pt x="53" y="28"/>
                  <a:pt x="53" y="28"/>
                </a:cubicBezTo>
                <a:cubicBezTo>
                  <a:pt x="48" y="23"/>
                  <a:pt x="48" y="23"/>
                  <a:pt x="48" y="23"/>
                </a:cubicBezTo>
                <a:cubicBezTo>
                  <a:pt x="39" y="26"/>
                  <a:pt x="39" y="26"/>
                  <a:pt x="39" y="26"/>
                </a:cubicBezTo>
                <a:cubicBezTo>
                  <a:pt x="38" y="26"/>
                  <a:pt x="37" y="25"/>
                  <a:pt x="36" y="25"/>
                </a:cubicBezTo>
                <a:cubicBezTo>
                  <a:pt x="33" y="17"/>
                  <a:pt x="33" y="17"/>
                  <a:pt x="33" y="17"/>
                </a:cubicBezTo>
                <a:cubicBezTo>
                  <a:pt x="26" y="17"/>
                  <a:pt x="26" y="17"/>
                  <a:pt x="26" y="17"/>
                </a:cubicBezTo>
                <a:cubicBezTo>
                  <a:pt x="23" y="25"/>
                  <a:pt x="23" y="25"/>
                  <a:pt x="23" y="25"/>
                </a:cubicBezTo>
                <a:cubicBezTo>
                  <a:pt x="22" y="25"/>
                  <a:pt x="21" y="26"/>
                  <a:pt x="20" y="26"/>
                </a:cubicBezTo>
                <a:cubicBezTo>
                  <a:pt x="11" y="23"/>
                  <a:pt x="11" y="23"/>
                  <a:pt x="11" y="23"/>
                </a:cubicBezTo>
                <a:cubicBezTo>
                  <a:pt x="6" y="28"/>
                  <a:pt x="6" y="28"/>
                  <a:pt x="6" y="28"/>
                </a:cubicBezTo>
                <a:cubicBezTo>
                  <a:pt x="10" y="36"/>
                  <a:pt x="10" y="36"/>
                  <a:pt x="10" y="36"/>
                </a:cubicBezTo>
                <a:cubicBezTo>
                  <a:pt x="9" y="37"/>
                  <a:pt x="9" y="38"/>
                  <a:pt x="9" y="39"/>
                </a:cubicBezTo>
                <a:cubicBezTo>
                  <a:pt x="0" y="42"/>
                  <a:pt x="0" y="42"/>
                  <a:pt x="0" y="42"/>
                </a:cubicBezTo>
                <a:cubicBezTo>
                  <a:pt x="0" y="50"/>
                  <a:pt x="0" y="50"/>
                  <a:pt x="0" y="50"/>
                </a:cubicBezTo>
                <a:cubicBezTo>
                  <a:pt x="9" y="53"/>
                  <a:pt x="9" y="53"/>
                  <a:pt x="9" y="53"/>
                </a:cubicBezTo>
                <a:cubicBezTo>
                  <a:pt x="9" y="54"/>
                  <a:pt x="9" y="55"/>
                  <a:pt x="10" y="56"/>
                </a:cubicBezTo>
                <a:cubicBezTo>
                  <a:pt x="6" y="64"/>
                  <a:pt x="6" y="64"/>
                  <a:pt x="6" y="64"/>
                </a:cubicBezTo>
                <a:cubicBezTo>
                  <a:pt x="11" y="69"/>
                  <a:pt x="11" y="69"/>
                  <a:pt x="11" y="69"/>
                </a:cubicBezTo>
                <a:cubicBezTo>
                  <a:pt x="20" y="66"/>
                  <a:pt x="20" y="66"/>
                  <a:pt x="20" y="66"/>
                </a:cubicBezTo>
                <a:cubicBezTo>
                  <a:pt x="21" y="66"/>
                  <a:pt x="22" y="66"/>
                  <a:pt x="23" y="67"/>
                </a:cubicBezTo>
                <a:cubicBezTo>
                  <a:pt x="26" y="75"/>
                  <a:pt x="26" y="75"/>
                  <a:pt x="26" y="75"/>
                </a:cubicBezTo>
                <a:cubicBezTo>
                  <a:pt x="33" y="75"/>
                  <a:pt x="33" y="75"/>
                  <a:pt x="33" y="75"/>
                </a:cubicBezTo>
                <a:cubicBezTo>
                  <a:pt x="36" y="67"/>
                  <a:pt x="36" y="67"/>
                  <a:pt x="36" y="67"/>
                </a:cubicBezTo>
                <a:cubicBezTo>
                  <a:pt x="37" y="66"/>
                  <a:pt x="38" y="66"/>
                  <a:pt x="39" y="66"/>
                </a:cubicBezTo>
                <a:cubicBezTo>
                  <a:pt x="48" y="69"/>
                  <a:pt x="48" y="69"/>
                  <a:pt x="48" y="69"/>
                </a:cubicBezTo>
                <a:cubicBezTo>
                  <a:pt x="53" y="64"/>
                  <a:pt x="53" y="64"/>
                  <a:pt x="53" y="64"/>
                </a:cubicBezTo>
                <a:cubicBezTo>
                  <a:pt x="49" y="56"/>
                  <a:pt x="49" y="56"/>
                  <a:pt x="49" y="56"/>
                </a:cubicBezTo>
                <a:cubicBezTo>
                  <a:pt x="50" y="55"/>
                  <a:pt x="50" y="54"/>
                  <a:pt x="50" y="53"/>
                </a:cubicBezTo>
                <a:lnTo>
                  <a:pt x="59" y="50"/>
                </a:lnTo>
                <a:close/>
                <a:moveTo>
                  <a:pt x="30" y="34"/>
                </a:moveTo>
                <a:cubicBezTo>
                  <a:pt x="23" y="34"/>
                  <a:pt x="17" y="39"/>
                  <a:pt x="17" y="46"/>
                </a:cubicBezTo>
                <a:cubicBezTo>
                  <a:pt x="17" y="53"/>
                  <a:pt x="23" y="58"/>
                  <a:pt x="30" y="58"/>
                </a:cubicBezTo>
                <a:cubicBezTo>
                  <a:pt x="36" y="58"/>
                  <a:pt x="42" y="53"/>
                  <a:pt x="42" y="46"/>
                </a:cubicBezTo>
                <a:cubicBezTo>
                  <a:pt x="42" y="39"/>
                  <a:pt x="36" y="34"/>
                  <a:pt x="30" y="34"/>
                </a:cubicBezTo>
                <a:close/>
                <a:moveTo>
                  <a:pt x="76" y="94"/>
                </a:moveTo>
                <a:cubicBezTo>
                  <a:pt x="70" y="94"/>
                  <a:pt x="70" y="94"/>
                  <a:pt x="70" y="94"/>
                </a:cubicBezTo>
              </a:path>
            </a:pathLst>
          </a:custGeom>
          <a:noFill/>
          <a:ln w="15875" cap="rnd">
            <a:solidFill>
              <a:schemeClr val="tx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x-none"/>
          </a:p>
        </p:txBody>
      </p:sp>
      <p:sp>
        <p:nvSpPr>
          <p:cNvPr id="54" name="Freeform 52">
            <a:extLst>
              <a:ext uri="{FF2B5EF4-FFF2-40B4-BE49-F238E27FC236}">
                <a16:creationId xmlns:a16="http://schemas.microsoft.com/office/drawing/2014/main" id="{BECC464A-1995-46A4-90CF-D95264FB9090}"/>
              </a:ext>
            </a:extLst>
          </p:cNvPr>
          <p:cNvSpPr>
            <a:spLocks noEditPoints="1"/>
          </p:cNvSpPr>
          <p:nvPr/>
        </p:nvSpPr>
        <p:spPr bwMode="auto">
          <a:xfrm>
            <a:off x="4006850" y="5464175"/>
            <a:ext cx="468313" cy="376238"/>
          </a:xfrm>
          <a:custGeom>
            <a:avLst/>
            <a:gdLst>
              <a:gd name="T0" fmla="*/ 117 w 117"/>
              <a:gd name="T1" fmla="*/ 94 h 94"/>
              <a:gd name="T2" fmla="*/ 0 w 117"/>
              <a:gd name="T3" fmla="*/ 94 h 94"/>
              <a:gd name="T4" fmla="*/ 28 w 117"/>
              <a:gd name="T5" fmla="*/ 69 h 94"/>
              <a:gd name="T6" fmla="*/ 12 w 117"/>
              <a:gd name="T7" fmla="*/ 69 h 94"/>
              <a:gd name="T8" fmla="*/ 12 w 117"/>
              <a:gd name="T9" fmla="*/ 94 h 94"/>
              <a:gd name="T10" fmla="*/ 28 w 117"/>
              <a:gd name="T11" fmla="*/ 94 h 94"/>
              <a:gd name="T12" fmla="*/ 28 w 117"/>
              <a:gd name="T13" fmla="*/ 69 h 94"/>
              <a:gd name="T14" fmla="*/ 53 w 117"/>
              <a:gd name="T15" fmla="*/ 44 h 94"/>
              <a:gd name="T16" fmla="*/ 37 w 117"/>
              <a:gd name="T17" fmla="*/ 44 h 94"/>
              <a:gd name="T18" fmla="*/ 37 w 117"/>
              <a:gd name="T19" fmla="*/ 94 h 94"/>
              <a:gd name="T20" fmla="*/ 53 w 117"/>
              <a:gd name="T21" fmla="*/ 94 h 94"/>
              <a:gd name="T22" fmla="*/ 53 w 117"/>
              <a:gd name="T23" fmla="*/ 44 h 94"/>
              <a:gd name="T24" fmla="*/ 79 w 117"/>
              <a:gd name="T25" fmla="*/ 55 h 94"/>
              <a:gd name="T26" fmla="*/ 63 w 117"/>
              <a:gd name="T27" fmla="*/ 55 h 94"/>
              <a:gd name="T28" fmla="*/ 63 w 117"/>
              <a:gd name="T29" fmla="*/ 94 h 94"/>
              <a:gd name="T30" fmla="*/ 79 w 117"/>
              <a:gd name="T31" fmla="*/ 94 h 94"/>
              <a:gd name="T32" fmla="*/ 79 w 117"/>
              <a:gd name="T33" fmla="*/ 55 h 94"/>
              <a:gd name="T34" fmla="*/ 104 w 117"/>
              <a:gd name="T35" fmla="*/ 29 h 94"/>
              <a:gd name="T36" fmla="*/ 88 w 117"/>
              <a:gd name="T37" fmla="*/ 29 h 94"/>
              <a:gd name="T38" fmla="*/ 88 w 117"/>
              <a:gd name="T39" fmla="*/ 94 h 94"/>
              <a:gd name="T40" fmla="*/ 104 w 117"/>
              <a:gd name="T41" fmla="*/ 94 h 94"/>
              <a:gd name="T42" fmla="*/ 104 w 117"/>
              <a:gd name="T43" fmla="*/ 29 h 94"/>
              <a:gd name="T44" fmla="*/ 20 w 117"/>
              <a:gd name="T45" fmla="*/ 41 h 94"/>
              <a:gd name="T46" fmla="*/ 16 w 117"/>
              <a:gd name="T47" fmla="*/ 46 h 94"/>
              <a:gd name="T48" fmla="*/ 20 w 117"/>
              <a:gd name="T49" fmla="*/ 50 h 94"/>
              <a:gd name="T50" fmla="*/ 25 w 117"/>
              <a:gd name="T51" fmla="*/ 46 h 94"/>
              <a:gd name="T52" fmla="*/ 20 w 117"/>
              <a:gd name="T53" fmla="*/ 41 h 94"/>
              <a:gd name="T54" fmla="*/ 45 w 117"/>
              <a:gd name="T55" fmla="*/ 17 h 94"/>
              <a:gd name="T56" fmla="*/ 41 w 117"/>
              <a:gd name="T57" fmla="*/ 22 h 94"/>
              <a:gd name="T58" fmla="*/ 45 w 117"/>
              <a:gd name="T59" fmla="*/ 26 h 94"/>
              <a:gd name="T60" fmla="*/ 50 w 117"/>
              <a:gd name="T61" fmla="*/ 22 h 94"/>
              <a:gd name="T62" fmla="*/ 45 w 117"/>
              <a:gd name="T63" fmla="*/ 17 h 94"/>
              <a:gd name="T64" fmla="*/ 71 w 117"/>
              <a:gd name="T65" fmla="*/ 29 h 94"/>
              <a:gd name="T66" fmla="*/ 66 w 117"/>
              <a:gd name="T67" fmla="*/ 34 h 94"/>
              <a:gd name="T68" fmla="*/ 71 w 117"/>
              <a:gd name="T69" fmla="*/ 38 h 94"/>
              <a:gd name="T70" fmla="*/ 75 w 117"/>
              <a:gd name="T71" fmla="*/ 34 h 94"/>
              <a:gd name="T72" fmla="*/ 71 w 117"/>
              <a:gd name="T73" fmla="*/ 29 h 94"/>
              <a:gd name="T74" fmla="*/ 96 w 117"/>
              <a:gd name="T75" fmla="*/ 0 h 94"/>
              <a:gd name="T76" fmla="*/ 91 w 117"/>
              <a:gd name="T77" fmla="*/ 5 h 94"/>
              <a:gd name="T78" fmla="*/ 96 w 117"/>
              <a:gd name="T79" fmla="*/ 9 h 94"/>
              <a:gd name="T80" fmla="*/ 101 w 117"/>
              <a:gd name="T81" fmla="*/ 5 h 94"/>
              <a:gd name="T82" fmla="*/ 96 w 117"/>
              <a:gd name="T83" fmla="*/ 0 h 94"/>
              <a:gd name="T84" fmla="*/ 74 w 117"/>
              <a:gd name="T85" fmla="*/ 30 h 94"/>
              <a:gd name="T86" fmla="*/ 93 w 117"/>
              <a:gd name="T87" fmla="*/ 8 h 94"/>
              <a:gd name="T88" fmla="*/ 50 w 117"/>
              <a:gd name="T89" fmla="*/ 24 h 94"/>
              <a:gd name="T90" fmla="*/ 67 w 117"/>
              <a:gd name="T91" fmla="*/ 32 h 94"/>
              <a:gd name="T92" fmla="*/ 42 w 117"/>
              <a:gd name="T93" fmla="*/ 25 h 94"/>
              <a:gd name="T94" fmla="*/ 24 w 117"/>
              <a:gd name="T95" fmla="*/ 42 h 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117" h="94">
                <a:moveTo>
                  <a:pt x="117" y="94"/>
                </a:moveTo>
                <a:cubicBezTo>
                  <a:pt x="0" y="94"/>
                  <a:pt x="0" y="94"/>
                  <a:pt x="0" y="94"/>
                </a:cubicBezTo>
                <a:moveTo>
                  <a:pt x="28" y="69"/>
                </a:moveTo>
                <a:cubicBezTo>
                  <a:pt x="12" y="69"/>
                  <a:pt x="12" y="69"/>
                  <a:pt x="12" y="69"/>
                </a:cubicBezTo>
                <a:cubicBezTo>
                  <a:pt x="12" y="94"/>
                  <a:pt x="12" y="94"/>
                  <a:pt x="12" y="94"/>
                </a:cubicBezTo>
                <a:cubicBezTo>
                  <a:pt x="28" y="94"/>
                  <a:pt x="28" y="94"/>
                  <a:pt x="28" y="94"/>
                </a:cubicBezTo>
                <a:lnTo>
                  <a:pt x="28" y="69"/>
                </a:lnTo>
                <a:close/>
                <a:moveTo>
                  <a:pt x="53" y="44"/>
                </a:moveTo>
                <a:cubicBezTo>
                  <a:pt x="37" y="44"/>
                  <a:pt x="37" y="44"/>
                  <a:pt x="37" y="44"/>
                </a:cubicBezTo>
                <a:cubicBezTo>
                  <a:pt x="37" y="94"/>
                  <a:pt x="37" y="94"/>
                  <a:pt x="37" y="94"/>
                </a:cubicBezTo>
                <a:cubicBezTo>
                  <a:pt x="53" y="94"/>
                  <a:pt x="53" y="94"/>
                  <a:pt x="53" y="94"/>
                </a:cubicBezTo>
                <a:lnTo>
                  <a:pt x="53" y="44"/>
                </a:lnTo>
                <a:close/>
                <a:moveTo>
                  <a:pt x="79" y="55"/>
                </a:moveTo>
                <a:cubicBezTo>
                  <a:pt x="63" y="55"/>
                  <a:pt x="63" y="55"/>
                  <a:pt x="63" y="55"/>
                </a:cubicBezTo>
                <a:cubicBezTo>
                  <a:pt x="63" y="94"/>
                  <a:pt x="63" y="94"/>
                  <a:pt x="63" y="94"/>
                </a:cubicBezTo>
                <a:cubicBezTo>
                  <a:pt x="79" y="94"/>
                  <a:pt x="79" y="94"/>
                  <a:pt x="79" y="94"/>
                </a:cubicBezTo>
                <a:lnTo>
                  <a:pt x="79" y="55"/>
                </a:lnTo>
                <a:close/>
                <a:moveTo>
                  <a:pt x="104" y="29"/>
                </a:moveTo>
                <a:cubicBezTo>
                  <a:pt x="88" y="29"/>
                  <a:pt x="88" y="29"/>
                  <a:pt x="88" y="29"/>
                </a:cubicBezTo>
                <a:cubicBezTo>
                  <a:pt x="88" y="94"/>
                  <a:pt x="88" y="94"/>
                  <a:pt x="88" y="94"/>
                </a:cubicBezTo>
                <a:cubicBezTo>
                  <a:pt x="104" y="94"/>
                  <a:pt x="104" y="94"/>
                  <a:pt x="104" y="94"/>
                </a:cubicBezTo>
                <a:lnTo>
                  <a:pt x="104" y="29"/>
                </a:lnTo>
                <a:close/>
                <a:moveTo>
                  <a:pt x="20" y="41"/>
                </a:moveTo>
                <a:cubicBezTo>
                  <a:pt x="18" y="41"/>
                  <a:pt x="16" y="43"/>
                  <a:pt x="16" y="46"/>
                </a:cubicBezTo>
                <a:cubicBezTo>
                  <a:pt x="16" y="48"/>
                  <a:pt x="18" y="50"/>
                  <a:pt x="20" y="50"/>
                </a:cubicBezTo>
                <a:cubicBezTo>
                  <a:pt x="23" y="50"/>
                  <a:pt x="25" y="48"/>
                  <a:pt x="25" y="46"/>
                </a:cubicBezTo>
                <a:cubicBezTo>
                  <a:pt x="25" y="43"/>
                  <a:pt x="23" y="41"/>
                  <a:pt x="20" y="41"/>
                </a:cubicBezTo>
                <a:close/>
                <a:moveTo>
                  <a:pt x="45" y="17"/>
                </a:moveTo>
                <a:cubicBezTo>
                  <a:pt x="43" y="17"/>
                  <a:pt x="41" y="19"/>
                  <a:pt x="41" y="22"/>
                </a:cubicBezTo>
                <a:cubicBezTo>
                  <a:pt x="41" y="24"/>
                  <a:pt x="43" y="26"/>
                  <a:pt x="45" y="26"/>
                </a:cubicBezTo>
                <a:cubicBezTo>
                  <a:pt x="48" y="26"/>
                  <a:pt x="50" y="24"/>
                  <a:pt x="50" y="22"/>
                </a:cubicBezTo>
                <a:cubicBezTo>
                  <a:pt x="50" y="19"/>
                  <a:pt x="48" y="17"/>
                  <a:pt x="45" y="17"/>
                </a:cubicBezTo>
                <a:close/>
                <a:moveTo>
                  <a:pt x="71" y="29"/>
                </a:moveTo>
                <a:cubicBezTo>
                  <a:pt x="68" y="29"/>
                  <a:pt x="66" y="31"/>
                  <a:pt x="66" y="34"/>
                </a:cubicBezTo>
                <a:cubicBezTo>
                  <a:pt x="66" y="36"/>
                  <a:pt x="68" y="38"/>
                  <a:pt x="71" y="38"/>
                </a:cubicBezTo>
                <a:cubicBezTo>
                  <a:pt x="73" y="38"/>
                  <a:pt x="75" y="36"/>
                  <a:pt x="75" y="34"/>
                </a:cubicBezTo>
                <a:cubicBezTo>
                  <a:pt x="75" y="31"/>
                  <a:pt x="73" y="29"/>
                  <a:pt x="71" y="29"/>
                </a:cubicBezTo>
                <a:close/>
                <a:moveTo>
                  <a:pt x="96" y="0"/>
                </a:moveTo>
                <a:cubicBezTo>
                  <a:pt x="93" y="0"/>
                  <a:pt x="91" y="2"/>
                  <a:pt x="91" y="5"/>
                </a:cubicBezTo>
                <a:cubicBezTo>
                  <a:pt x="91" y="7"/>
                  <a:pt x="93" y="9"/>
                  <a:pt x="96" y="9"/>
                </a:cubicBezTo>
                <a:cubicBezTo>
                  <a:pt x="99" y="9"/>
                  <a:pt x="101" y="7"/>
                  <a:pt x="101" y="5"/>
                </a:cubicBezTo>
                <a:cubicBezTo>
                  <a:pt x="101" y="2"/>
                  <a:pt x="99" y="0"/>
                  <a:pt x="96" y="0"/>
                </a:cubicBezTo>
                <a:close/>
                <a:moveTo>
                  <a:pt x="74" y="30"/>
                </a:moveTo>
                <a:cubicBezTo>
                  <a:pt x="93" y="8"/>
                  <a:pt x="93" y="8"/>
                  <a:pt x="93" y="8"/>
                </a:cubicBezTo>
                <a:moveTo>
                  <a:pt x="50" y="24"/>
                </a:moveTo>
                <a:cubicBezTo>
                  <a:pt x="67" y="32"/>
                  <a:pt x="67" y="32"/>
                  <a:pt x="67" y="32"/>
                </a:cubicBezTo>
                <a:moveTo>
                  <a:pt x="42" y="25"/>
                </a:moveTo>
                <a:cubicBezTo>
                  <a:pt x="24" y="42"/>
                  <a:pt x="24" y="42"/>
                  <a:pt x="24" y="42"/>
                </a:cubicBezTo>
              </a:path>
            </a:pathLst>
          </a:custGeom>
          <a:noFill/>
          <a:ln w="15875" cap="rnd">
            <a:solidFill>
              <a:schemeClr val="tx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x-none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D9FCA74-1758-415B-BE7B-288A34279306}"/>
              </a:ext>
            </a:extLst>
          </p:cNvPr>
          <p:cNvGrpSpPr/>
          <p:nvPr/>
        </p:nvGrpSpPr>
        <p:grpSpPr>
          <a:xfrm>
            <a:off x="7304405" y="706833"/>
            <a:ext cx="3855720" cy="1158839"/>
            <a:chOff x="7304405" y="706833"/>
            <a:chExt cx="3855720" cy="1158839"/>
          </a:xfrm>
        </p:grpSpPr>
        <p:sp>
          <p:nvSpPr>
            <p:cNvPr id="95" name="Text Placeholder 33">
              <a:extLst>
                <a:ext uri="{FF2B5EF4-FFF2-40B4-BE49-F238E27FC236}">
                  <a16:creationId xmlns:a16="http://schemas.microsoft.com/office/drawing/2014/main" id="{67A7AB5C-AABA-4B1A-A76A-F0DC4A8AF375}"/>
                </a:ext>
              </a:extLst>
            </p:cNvPr>
            <p:cNvSpPr txBox="1">
              <a:spLocks/>
            </p:cNvSpPr>
            <p:nvPr/>
          </p:nvSpPr>
          <p:spPr>
            <a:xfrm>
              <a:off x="7304405" y="1044318"/>
              <a:ext cx="3855720" cy="821354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050" kern="120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1600" dirty="0">
                  <a:latin typeface="IBM Plex Serif" panose="02060503050406000203"/>
                </a:rPr>
                <a:t>Remove faulty devices without network downtime.</a:t>
              </a:r>
              <a:r>
                <a:rPr lang="en-US" sz="1600" dirty="0">
                  <a:latin typeface="IBM Plex Serif" panose="02060503050406000203"/>
                </a:rPr>
                <a:t>. </a:t>
              </a:r>
            </a:p>
          </p:txBody>
        </p:sp>
        <p:sp>
          <p:nvSpPr>
            <p:cNvPr id="96" name="Text Placeholder 36">
              <a:extLst>
                <a:ext uri="{FF2B5EF4-FFF2-40B4-BE49-F238E27FC236}">
                  <a16:creationId xmlns:a16="http://schemas.microsoft.com/office/drawing/2014/main" id="{356B7DE5-E040-429D-9590-8EF567DC3324}"/>
                </a:ext>
              </a:extLst>
            </p:cNvPr>
            <p:cNvSpPr txBox="1">
              <a:spLocks/>
            </p:cNvSpPr>
            <p:nvPr/>
          </p:nvSpPr>
          <p:spPr>
            <a:xfrm>
              <a:off x="7328917" y="706833"/>
              <a:ext cx="3322150" cy="541338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kumimoji="0" lang="en-US" sz="1600" b="1" i="0" u="none" strike="noStrike" kern="1200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Open Sans" panose="020B0606030504020204" pitchFamily="34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0" lang="en-US" sz="2400" b="1" i="0" u="none" strike="noStrike" kern="1200" cap="none" normalizeH="0" baseline="0" dirty="0" smtClean="0">
                  <a:ln>
                    <a:noFill/>
                  </a:ln>
                  <a:solidFill>
                    <a:srgbClr val="FE2635"/>
                  </a:solidFill>
                  <a:effectLst/>
                  <a:latin typeface="Open Sans" panose="020B0606030504020204" pitchFamily="34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0" lang="en-US" sz="2400" b="1" i="0" u="none" strike="noStrike" kern="1200" cap="none" normalizeH="0" baseline="0" dirty="0" smtClean="0">
                  <a:ln>
                    <a:noFill/>
                  </a:ln>
                  <a:solidFill>
                    <a:srgbClr val="FE2635"/>
                  </a:solidFill>
                  <a:effectLst/>
                  <a:latin typeface="Open Sans" panose="020B0606030504020204" pitchFamily="34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0" lang="en-US" sz="2400" b="1" i="0" u="none" strike="noStrike" kern="1200" cap="none" normalizeH="0" baseline="0" dirty="0" smtClean="0">
                  <a:ln>
                    <a:noFill/>
                  </a:ln>
                  <a:solidFill>
                    <a:srgbClr val="FE2635"/>
                  </a:solidFill>
                  <a:effectLst/>
                  <a:latin typeface="Open Sans" panose="020B0606030504020204" pitchFamily="34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0" lang="ru-RU" sz="2400" b="1" i="0" u="none" strike="noStrike" kern="1200" cap="none" normalizeH="0" baseline="0" dirty="0">
                  <a:ln>
                    <a:noFill/>
                  </a:ln>
                  <a:solidFill>
                    <a:srgbClr val="FE2635"/>
                  </a:solidFill>
                  <a:effectLst/>
                  <a:latin typeface="Open Sans" panose="020B0606030504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1800" dirty="0">
                  <a:solidFill>
                    <a:schemeClr val="accent4"/>
                  </a:solidFill>
                  <a:latin typeface="IBM Plex Serif"/>
                </a:rPr>
                <a:t>Network Management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12432FF8-01EA-4C1A-ADDF-86EBF7AE02C0}"/>
              </a:ext>
            </a:extLst>
          </p:cNvPr>
          <p:cNvGrpSpPr/>
          <p:nvPr/>
        </p:nvGrpSpPr>
        <p:grpSpPr>
          <a:xfrm>
            <a:off x="7304404" y="2103794"/>
            <a:ext cx="3855721" cy="1229342"/>
            <a:chOff x="7304404" y="2103794"/>
            <a:chExt cx="3855721" cy="1229342"/>
          </a:xfrm>
        </p:grpSpPr>
        <p:sp>
          <p:nvSpPr>
            <p:cNvPr id="97" name="Text Placeholder 33">
              <a:extLst>
                <a:ext uri="{FF2B5EF4-FFF2-40B4-BE49-F238E27FC236}">
                  <a16:creationId xmlns:a16="http://schemas.microsoft.com/office/drawing/2014/main" id="{7BC23A63-86B6-4F5B-960E-64C6F1785FDF}"/>
                </a:ext>
              </a:extLst>
            </p:cNvPr>
            <p:cNvSpPr txBox="1">
              <a:spLocks/>
            </p:cNvSpPr>
            <p:nvPr/>
          </p:nvSpPr>
          <p:spPr>
            <a:xfrm>
              <a:off x="7304405" y="2511782"/>
              <a:ext cx="3855720" cy="821354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050" kern="120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1600" dirty="0">
                  <a:latin typeface="IBM Plex Serif" panose="02060503050406000203"/>
                </a:rPr>
                <a:t>Various tools for network operation and monitoring exist</a:t>
              </a:r>
              <a:endParaRPr lang="en-US" sz="1600" dirty="0">
                <a:latin typeface="IBM Plex Serif" panose="02060503050406000203"/>
              </a:endParaRPr>
            </a:p>
          </p:txBody>
        </p:sp>
        <p:sp>
          <p:nvSpPr>
            <p:cNvPr id="98" name="Text Placeholder 36">
              <a:extLst>
                <a:ext uri="{FF2B5EF4-FFF2-40B4-BE49-F238E27FC236}">
                  <a16:creationId xmlns:a16="http://schemas.microsoft.com/office/drawing/2014/main" id="{4D81278F-CA82-4061-B030-1EF449604661}"/>
                </a:ext>
              </a:extLst>
            </p:cNvPr>
            <p:cNvSpPr txBox="1">
              <a:spLocks/>
            </p:cNvSpPr>
            <p:nvPr/>
          </p:nvSpPr>
          <p:spPr>
            <a:xfrm>
              <a:off x="7304404" y="2103794"/>
              <a:ext cx="2531747" cy="541338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kumimoji="0" lang="en-US" sz="1600" b="1" i="0" u="none" strike="noStrike" kern="1200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Open Sans" panose="020B0606030504020204" pitchFamily="34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0" lang="en-US" sz="2400" b="1" i="0" u="none" strike="noStrike" kern="1200" cap="none" normalizeH="0" baseline="0" dirty="0" smtClean="0">
                  <a:ln>
                    <a:noFill/>
                  </a:ln>
                  <a:solidFill>
                    <a:srgbClr val="FE2635"/>
                  </a:solidFill>
                  <a:effectLst/>
                  <a:latin typeface="Open Sans" panose="020B0606030504020204" pitchFamily="34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0" lang="en-US" sz="2400" b="1" i="0" u="none" strike="noStrike" kern="1200" cap="none" normalizeH="0" baseline="0" dirty="0" smtClean="0">
                  <a:ln>
                    <a:noFill/>
                  </a:ln>
                  <a:solidFill>
                    <a:srgbClr val="FE2635"/>
                  </a:solidFill>
                  <a:effectLst/>
                  <a:latin typeface="Open Sans" panose="020B0606030504020204" pitchFamily="34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0" lang="en-US" sz="2400" b="1" i="0" u="none" strike="noStrike" kern="1200" cap="none" normalizeH="0" baseline="0" dirty="0" smtClean="0">
                  <a:ln>
                    <a:noFill/>
                  </a:ln>
                  <a:solidFill>
                    <a:srgbClr val="FE2635"/>
                  </a:solidFill>
                  <a:effectLst/>
                  <a:latin typeface="Open Sans" panose="020B0606030504020204" pitchFamily="34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0" lang="ru-RU" sz="2400" b="1" i="0" u="none" strike="noStrike" kern="1200" cap="none" normalizeH="0" baseline="0" dirty="0">
                  <a:ln>
                    <a:noFill/>
                  </a:ln>
                  <a:solidFill>
                    <a:srgbClr val="FE2635"/>
                  </a:solidFill>
                  <a:effectLst/>
                  <a:latin typeface="Open Sans" panose="020B0606030504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1800" dirty="0">
                  <a:solidFill>
                    <a:schemeClr val="accent3"/>
                  </a:solidFill>
                  <a:latin typeface="IBM Plex Serif"/>
                </a:rPr>
                <a:t>Product availability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C493B6E6-3A83-4A9C-8F0C-2D4E2E048F07}"/>
              </a:ext>
            </a:extLst>
          </p:cNvPr>
          <p:cNvGrpSpPr/>
          <p:nvPr/>
        </p:nvGrpSpPr>
        <p:grpSpPr>
          <a:xfrm>
            <a:off x="7304404" y="3578632"/>
            <a:ext cx="3855721" cy="1229342"/>
            <a:chOff x="7304404" y="3578632"/>
            <a:chExt cx="3855721" cy="1229342"/>
          </a:xfrm>
        </p:grpSpPr>
        <p:sp>
          <p:nvSpPr>
            <p:cNvPr id="99" name="Text Placeholder 33">
              <a:extLst>
                <a:ext uri="{FF2B5EF4-FFF2-40B4-BE49-F238E27FC236}">
                  <a16:creationId xmlns:a16="http://schemas.microsoft.com/office/drawing/2014/main" id="{78423BDA-608D-4BC2-B962-79025373FBD4}"/>
                </a:ext>
              </a:extLst>
            </p:cNvPr>
            <p:cNvSpPr txBox="1">
              <a:spLocks/>
            </p:cNvSpPr>
            <p:nvPr/>
          </p:nvSpPr>
          <p:spPr>
            <a:xfrm>
              <a:off x="7304405" y="3986620"/>
              <a:ext cx="3855720" cy="821354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050" kern="120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1600" dirty="0">
                  <a:latin typeface="IBM Plex Serif" panose="02060503050406000203"/>
                </a:rPr>
                <a:t>Low installation cost due to inexpensive and readily available twisted pair cabling.</a:t>
              </a:r>
              <a:endParaRPr lang="en-US" sz="1600" dirty="0">
                <a:latin typeface="IBM Plex Serif" panose="02060503050406000203"/>
              </a:endParaRPr>
            </a:p>
          </p:txBody>
        </p:sp>
        <p:sp>
          <p:nvSpPr>
            <p:cNvPr id="100" name="Text Placeholder 36">
              <a:extLst>
                <a:ext uri="{FF2B5EF4-FFF2-40B4-BE49-F238E27FC236}">
                  <a16:creationId xmlns:a16="http://schemas.microsoft.com/office/drawing/2014/main" id="{93F89893-E2BE-42BB-9978-5F09DEADCF62}"/>
                </a:ext>
              </a:extLst>
            </p:cNvPr>
            <p:cNvSpPr txBox="1">
              <a:spLocks/>
            </p:cNvSpPr>
            <p:nvPr/>
          </p:nvSpPr>
          <p:spPr>
            <a:xfrm>
              <a:off x="7304404" y="3578632"/>
              <a:ext cx="2531747" cy="541338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kumimoji="0" lang="en-US" sz="1600" b="1" i="0" u="none" strike="noStrike" kern="1200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Open Sans" panose="020B0606030504020204" pitchFamily="34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0" lang="en-US" sz="2400" b="1" i="0" u="none" strike="noStrike" kern="1200" cap="none" normalizeH="0" baseline="0" dirty="0" smtClean="0">
                  <a:ln>
                    <a:noFill/>
                  </a:ln>
                  <a:solidFill>
                    <a:srgbClr val="FE2635"/>
                  </a:solidFill>
                  <a:effectLst/>
                  <a:latin typeface="Open Sans" panose="020B0606030504020204" pitchFamily="34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0" lang="en-US" sz="2400" b="1" i="0" u="none" strike="noStrike" kern="1200" cap="none" normalizeH="0" baseline="0" dirty="0" smtClean="0">
                  <a:ln>
                    <a:noFill/>
                  </a:ln>
                  <a:solidFill>
                    <a:srgbClr val="FE2635"/>
                  </a:solidFill>
                  <a:effectLst/>
                  <a:latin typeface="Open Sans" panose="020B0606030504020204" pitchFamily="34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0" lang="en-US" sz="2400" b="1" i="0" u="none" strike="noStrike" kern="1200" cap="none" normalizeH="0" baseline="0" dirty="0" smtClean="0">
                  <a:ln>
                    <a:noFill/>
                  </a:ln>
                  <a:solidFill>
                    <a:srgbClr val="FE2635"/>
                  </a:solidFill>
                  <a:effectLst/>
                  <a:latin typeface="Open Sans" panose="020B0606030504020204" pitchFamily="34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0" lang="ru-RU" sz="2400" b="1" i="0" u="none" strike="noStrike" kern="1200" cap="none" normalizeH="0" baseline="0" dirty="0">
                  <a:ln>
                    <a:noFill/>
                  </a:ln>
                  <a:solidFill>
                    <a:srgbClr val="FE2635"/>
                  </a:solidFill>
                  <a:effectLst/>
                  <a:latin typeface="Open Sans" panose="020B0606030504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1800" dirty="0">
                  <a:solidFill>
                    <a:schemeClr val="accent2"/>
                  </a:solidFill>
                  <a:latin typeface="IBM Plex Serif"/>
                </a:rPr>
                <a:t>Cost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41D3DB94-4AB9-4581-B1D0-125A70BE5CEF}"/>
              </a:ext>
            </a:extLst>
          </p:cNvPr>
          <p:cNvGrpSpPr/>
          <p:nvPr/>
        </p:nvGrpSpPr>
        <p:grpSpPr>
          <a:xfrm>
            <a:off x="7304404" y="5053470"/>
            <a:ext cx="3855721" cy="1232059"/>
            <a:chOff x="7304404" y="5053470"/>
            <a:chExt cx="3855721" cy="1232059"/>
          </a:xfrm>
        </p:grpSpPr>
        <p:sp>
          <p:nvSpPr>
            <p:cNvPr id="101" name="Text Placeholder 33">
              <a:extLst>
                <a:ext uri="{FF2B5EF4-FFF2-40B4-BE49-F238E27FC236}">
                  <a16:creationId xmlns:a16="http://schemas.microsoft.com/office/drawing/2014/main" id="{7B06A0E3-BB7F-4A89-BDDA-CD60240213B1}"/>
                </a:ext>
              </a:extLst>
            </p:cNvPr>
            <p:cNvSpPr txBox="1">
              <a:spLocks/>
            </p:cNvSpPr>
            <p:nvPr/>
          </p:nvSpPr>
          <p:spPr>
            <a:xfrm>
              <a:off x="7304405" y="5464175"/>
              <a:ext cx="3855720" cy="821354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050" kern="120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1600" dirty="0">
                  <a:latin typeface="IBM Plex Serif" panose="02060503050406000203"/>
                </a:rPr>
                <a:t>More reliable network, not dependent on single host computer</a:t>
              </a:r>
              <a:r>
                <a:rPr lang="en-GB" sz="1600" dirty="0"/>
                <a:t>.</a:t>
              </a:r>
              <a:endParaRPr lang="en-US" sz="1600" dirty="0">
                <a:latin typeface="IBM Plex Serif" panose="02060503050406000203"/>
              </a:endParaRPr>
            </a:p>
          </p:txBody>
        </p:sp>
        <p:sp>
          <p:nvSpPr>
            <p:cNvPr id="102" name="Text Placeholder 36">
              <a:extLst>
                <a:ext uri="{FF2B5EF4-FFF2-40B4-BE49-F238E27FC236}">
                  <a16:creationId xmlns:a16="http://schemas.microsoft.com/office/drawing/2014/main" id="{5806A8BC-85F6-4BF9-849C-A3A6BC51D8A9}"/>
                </a:ext>
              </a:extLst>
            </p:cNvPr>
            <p:cNvSpPr txBox="1">
              <a:spLocks/>
            </p:cNvSpPr>
            <p:nvPr/>
          </p:nvSpPr>
          <p:spPr>
            <a:xfrm>
              <a:off x="7304404" y="5053470"/>
              <a:ext cx="2531747" cy="541338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kumimoji="0" lang="en-US" sz="1600" b="1" i="0" u="none" strike="noStrike" kern="1200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Open Sans" panose="020B0606030504020204" pitchFamily="34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0" lang="en-US" sz="2400" b="1" i="0" u="none" strike="noStrike" kern="1200" cap="none" normalizeH="0" baseline="0" dirty="0" smtClean="0">
                  <a:ln>
                    <a:noFill/>
                  </a:ln>
                  <a:solidFill>
                    <a:srgbClr val="FE2635"/>
                  </a:solidFill>
                  <a:effectLst/>
                  <a:latin typeface="Open Sans" panose="020B0606030504020204" pitchFamily="34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0" lang="en-US" sz="2400" b="1" i="0" u="none" strike="noStrike" kern="1200" cap="none" normalizeH="0" baseline="0" dirty="0" smtClean="0">
                  <a:ln>
                    <a:noFill/>
                  </a:ln>
                  <a:solidFill>
                    <a:srgbClr val="FE2635"/>
                  </a:solidFill>
                  <a:effectLst/>
                  <a:latin typeface="Open Sans" panose="020B0606030504020204" pitchFamily="34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0" lang="en-US" sz="2400" b="1" i="0" u="none" strike="noStrike" kern="1200" cap="none" normalizeH="0" baseline="0" dirty="0" smtClean="0">
                  <a:ln>
                    <a:noFill/>
                  </a:ln>
                  <a:solidFill>
                    <a:srgbClr val="FE2635"/>
                  </a:solidFill>
                  <a:effectLst/>
                  <a:latin typeface="Open Sans" panose="020B0606030504020204" pitchFamily="34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0" lang="ru-RU" sz="2400" b="1" i="0" u="none" strike="noStrike" kern="1200" cap="none" normalizeH="0" baseline="0" dirty="0">
                  <a:ln>
                    <a:noFill/>
                  </a:ln>
                  <a:solidFill>
                    <a:srgbClr val="FE2635"/>
                  </a:solidFill>
                  <a:effectLst/>
                  <a:latin typeface="Open Sans" panose="020B0606030504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1800" dirty="0">
                  <a:solidFill>
                    <a:schemeClr val="accent1"/>
                  </a:solidFill>
                  <a:latin typeface="IBM Plex Serif"/>
                </a:rPr>
                <a:t>Reliable</a:t>
              </a:r>
            </a:p>
          </p:txBody>
        </p:sp>
      </p:grpSp>
      <p:sp>
        <p:nvSpPr>
          <p:cNvPr id="82" name="Text Placeholder 36">
            <a:extLst>
              <a:ext uri="{FF2B5EF4-FFF2-40B4-BE49-F238E27FC236}">
                <a16:creationId xmlns:a16="http://schemas.microsoft.com/office/drawing/2014/main" id="{F23CECD6-D78A-4B9A-ABFE-6B7F131B04A6}"/>
              </a:ext>
            </a:extLst>
          </p:cNvPr>
          <p:cNvSpPr txBox="1">
            <a:spLocks/>
          </p:cNvSpPr>
          <p:nvPr/>
        </p:nvSpPr>
        <p:spPr>
          <a:xfrm>
            <a:off x="167919" y="149620"/>
            <a:ext cx="5469294" cy="54133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0" lang="en-US" sz="2400" b="1" i="0" u="none" strike="noStrike" kern="1200" cap="none" normalizeH="0" baseline="0" dirty="0" smtClean="0">
                <a:ln>
                  <a:noFill/>
                </a:ln>
                <a:solidFill>
                  <a:schemeClr val="accent2"/>
                </a:solidFill>
                <a:effectLst/>
                <a:latin typeface="Open Sans" panose="020B06060305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0" lang="en-US" sz="2400" b="1" i="0" u="none" strike="noStrike" kern="1200" cap="none" normalizeH="0" baseline="0" dirty="0" smtClean="0">
                <a:ln>
                  <a:noFill/>
                </a:ln>
                <a:solidFill>
                  <a:srgbClr val="FE2635"/>
                </a:solidFill>
                <a:effectLst/>
                <a:latin typeface="Open Sans" panose="020B0606030504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0" lang="en-US" sz="2400" b="1" i="0" u="none" strike="noStrike" kern="1200" cap="none" normalizeH="0" baseline="0" dirty="0" smtClean="0">
                <a:ln>
                  <a:noFill/>
                </a:ln>
                <a:solidFill>
                  <a:srgbClr val="FE2635"/>
                </a:solidFill>
                <a:effectLst/>
                <a:latin typeface="Open Sans" panose="020B0606030504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0" lang="en-US" sz="2400" b="1" i="0" u="none" strike="noStrike" kern="1200" cap="none" normalizeH="0" baseline="0" dirty="0" smtClean="0">
                <a:ln>
                  <a:noFill/>
                </a:ln>
                <a:solidFill>
                  <a:srgbClr val="FE2635"/>
                </a:solidFill>
                <a:effectLst/>
                <a:latin typeface="Open Sans" panose="020B0606030504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0" lang="ru-RU" sz="2400" b="1" i="0" u="none" strike="noStrike" kern="1200" cap="none" normalizeH="0" baseline="0" dirty="0">
                <a:ln>
                  <a:noFill/>
                </a:ln>
                <a:solidFill>
                  <a:srgbClr val="FE2635"/>
                </a:solidFill>
                <a:effectLst/>
                <a:latin typeface="Open Sans" panose="020B0606030504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ADVANTAGE OF RING TOPOLOGY:</a:t>
            </a:r>
          </a:p>
        </p:txBody>
      </p:sp>
      <p:sp>
        <p:nvSpPr>
          <p:cNvPr id="91" name="Freeform 41">
            <a:extLst>
              <a:ext uri="{FF2B5EF4-FFF2-40B4-BE49-F238E27FC236}">
                <a16:creationId xmlns:a16="http://schemas.microsoft.com/office/drawing/2014/main" id="{8B2A899C-A5E7-44A6-9C52-1AEB445FAE8E}"/>
              </a:ext>
            </a:extLst>
          </p:cNvPr>
          <p:cNvSpPr>
            <a:spLocks noEditPoints="1"/>
          </p:cNvSpPr>
          <p:nvPr/>
        </p:nvSpPr>
        <p:spPr bwMode="auto">
          <a:xfrm>
            <a:off x="4044170" y="920087"/>
            <a:ext cx="365125" cy="488950"/>
          </a:xfrm>
          <a:custGeom>
            <a:avLst/>
            <a:gdLst>
              <a:gd name="T0" fmla="*/ 52 w 103"/>
              <a:gd name="T1" fmla="*/ 31 h 138"/>
              <a:gd name="T2" fmla="*/ 31 w 103"/>
              <a:gd name="T3" fmla="*/ 23 h 138"/>
              <a:gd name="T4" fmla="*/ 52 w 103"/>
              <a:gd name="T5" fmla="*/ 0 h 138"/>
              <a:gd name="T6" fmla="*/ 72 w 103"/>
              <a:gd name="T7" fmla="*/ 23 h 138"/>
              <a:gd name="T8" fmla="*/ 52 w 103"/>
              <a:gd name="T9" fmla="*/ 31 h 138"/>
              <a:gd name="T10" fmla="*/ 75 w 103"/>
              <a:gd name="T11" fmla="*/ 103 h 138"/>
              <a:gd name="T12" fmla="*/ 29 w 103"/>
              <a:gd name="T13" fmla="*/ 103 h 138"/>
              <a:gd name="T14" fmla="*/ 33 w 103"/>
              <a:gd name="T15" fmla="*/ 114 h 138"/>
              <a:gd name="T16" fmla="*/ 70 w 103"/>
              <a:gd name="T17" fmla="*/ 114 h 138"/>
              <a:gd name="T18" fmla="*/ 75 w 103"/>
              <a:gd name="T19" fmla="*/ 103 h 138"/>
              <a:gd name="T20" fmla="*/ 39 w 103"/>
              <a:gd name="T21" fmla="*/ 118 h 138"/>
              <a:gd name="T22" fmla="*/ 39 w 103"/>
              <a:gd name="T23" fmla="*/ 119 h 138"/>
              <a:gd name="T24" fmla="*/ 52 w 103"/>
              <a:gd name="T25" fmla="*/ 138 h 138"/>
              <a:gd name="T26" fmla="*/ 65 w 103"/>
              <a:gd name="T27" fmla="*/ 119 h 138"/>
              <a:gd name="T28" fmla="*/ 65 w 103"/>
              <a:gd name="T29" fmla="*/ 118 h 138"/>
              <a:gd name="T30" fmla="*/ 39 w 103"/>
              <a:gd name="T31" fmla="*/ 118 h 138"/>
              <a:gd name="T32" fmla="*/ 52 w 103"/>
              <a:gd name="T33" fmla="*/ 54 h 138"/>
              <a:gd name="T34" fmla="*/ 44 w 103"/>
              <a:gd name="T35" fmla="*/ 62 h 138"/>
              <a:gd name="T36" fmla="*/ 52 w 103"/>
              <a:gd name="T37" fmla="*/ 70 h 138"/>
              <a:gd name="T38" fmla="*/ 60 w 103"/>
              <a:gd name="T39" fmla="*/ 62 h 138"/>
              <a:gd name="T40" fmla="*/ 52 w 103"/>
              <a:gd name="T41" fmla="*/ 54 h 138"/>
              <a:gd name="T42" fmla="*/ 83 w 103"/>
              <a:gd name="T43" fmla="*/ 53 h 138"/>
              <a:gd name="T44" fmla="*/ 77 w 103"/>
              <a:gd name="T45" fmla="*/ 98 h 138"/>
              <a:gd name="T46" fmla="*/ 27 w 103"/>
              <a:gd name="T47" fmla="*/ 98 h 138"/>
              <a:gd name="T48" fmla="*/ 21 w 103"/>
              <a:gd name="T49" fmla="*/ 53 h 138"/>
              <a:gd name="T50" fmla="*/ 28 w 103"/>
              <a:gd name="T51" fmla="*/ 27 h 138"/>
              <a:gd name="T52" fmla="*/ 52 w 103"/>
              <a:gd name="T53" fmla="*/ 36 h 138"/>
              <a:gd name="T54" fmla="*/ 76 w 103"/>
              <a:gd name="T55" fmla="*/ 27 h 138"/>
              <a:gd name="T56" fmla="*/ 83 w 103"/>
              <a:gd name="T57" fmla="*/ 53 h 138"/>
              <a:gd name="T58" fmla="*/ 67 w 103"/>
              <a:gd name="T59" fmla="*/ 62 h 138"/>
              <a:gd name="T60" fmla="*/ 52 w 103"/>
              <a:gd name="T61" fmla="*/ 47 h 138"/>
              <a:gd name="T62" fmla="*/ 37 w 103"/>
              <a:gd name="T63" fmla="*/ 62 h 138"/>
              <a:gd name="T64" fmla="*/ 52 w 103"/>
              <a:gd name="T65" fmla="*/ 77 h 138"/>
              <a:gd name="T66" fmla="*/ 67 w 103"/>
              <a:gd name="T67" fmla="*/ 62 h 138"/>
              <a:gd name="T68" fmla="*/ 17 w 103"/>
              <a:gd name="T69" fmla="*/ 75 h 138"/>
              <a:gd name="T70" fmla="*/ 0 w 103"/>
              <a:gd name="T71" fmla="*/ 111 h 138"/>
              <a:gd name="T72" fmla="*/ 22 w 103"/>
              <a:gd name="T73" fmla="*/ 99 h 138"/>
              <a:gd name="T74" fmla="*/ 17 w 103"/>
              <a:gd name="T75" fmla="*/ 75 h 138"/>
              <a:gd name="T76" fmla="*/ 82 w 103"/>
              <a:gd name="T77" fmla="*/ 99 h 138"/>
              <a:gd name="T78" fmla="*/ 103 w 103"/>
              <a:gd name="T79" fmla="*/ 111 h 138"/>
              <a:gd name="T80" fmla="*/ 87 w 103"/>
              <a:gd name="T81" fmla="*/ 75 h 138"/>
              <a:gd name="T82" fmla="*/ 82 w 103"/>
              <a:gd name="T83" fmla="*/ 99 h 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03" h="138">
                <a:moveTo>
                  <a:pt x="52" y="31"/>
                </a:moveTo>
                <a:cubicBezTo>
                  <a:pt x="44" y="31"/>
                  <a:pt x="37" y="28"/>
                  <a:pt x="31" y="23"/>
                </a:cubicBezTo>
                <a:cubicBezTo>
                  <a:pt x="40" y="9"/>
                  <a:pt x="52" y="0"/>
                  <a:pt x="52" y="0"/>
                </a:cubicBezTo>
                <a:cubicBezTo>
                  <a:pt x="52" y="0"/>
                  <a:pt x="63" y="9"/>
                  <a:pt x="72" y="23"/>
                </a:cubicBezTo>
                <a:cubicBezTo>
                  <a:pt x="67" y="28"/>
                  <a:pt x="60" y="31"/>
                  <a:pt x="52" y="31"/>
                </a:cubicBezTo>
                <a:close/>
                <a:moveTo>
                  <a:pt x="75" y="103"/>
                </a:moveTo>
                <a:cubicBezTo>
                  <a:pt x="29" y="103"/>
                  <a:pt x="29" y="103"/>
                  <a:pt x="29" y="103"/>
                </a:cubicBezTo>
                <a:cubicBezTo>
                  <a:pt x="33" y="114"/>
                  <a:pt x="33" y="114"/>
                  <a:pt x="33" y="114"/>
                </a:cubicBezTo>
                <a:cubicBezTo>
                  <a:pt x="70" y="114"/>
                  <a:pt x="70" y="114"/>
                  <a:pt x="70" y="114"/>
                </a:cubicBezTo>
                <a:lnTo>
                  <a:pt x="75" y="103"/>
                </a:lnTo>
                <a:close/>
                <a:moveTo>
                  <a:pt x="39" y="118"/>
                </a:moveTo>
                <a:cubicBezTo>
                  <a:pt x="39" y="118"/>
                  <a:pt x="39" y="119"/>
                  <a:pt x="39" y="119"/>
                </a:cubicBezTo>
                <a:cubicBezTo>
                  <a:pt x="39" y="130"/>
                  <a:pt x="52" y="138"/>
                  <a:pt x="52" y="138"/>
                </a:cubicBezTo>
                <a:cubicBezTo>
                  <a:pt x="52" y="138"/>
                  <a:pt x="65" y="130"/>
                  <a:pt x="65" y="119"/>
                </a:cubicBezTo>
                <a:cubicBezTo>
                  <a:pt x="65" y="119"/>
                  <a:pt x="65" y="118"/>
                  <a:pt x="65" y="118"/>
                </a:cubicBezTo>
                <a:lnTo>
                  <a:pt x="39" y="118"/>
                </a:lnTo>
                <a:close/>
                <a:moveTo>
                  <a:pt x="52" y="54"/>
                </a:moveTo>
                <a:cubicBezTo>
                  <a:pt x="47" y="54"/>
                  <a:pt x="44" y="58"/>
                  <a:pt x="44" y="62"/>
                </a:cubicBezTo>
                <a:cubicBezTo>
                  <a:pt x="44" y="67"/>
                  <a:pt x="47" y="70"/>
                  <a:pt x="52" y="70"/>
                </a:cubicBezTo>
                <a:cubicBezTo>
                  <a:pt x="56" y="70"/>
                  <a:pt x="60" y="67"/>
                  <a:pt x="60" y="62"/>
                </a:cubicBezTo>
                <a:cubicBezTo>
                  <a:pt x="60" y="58"/>
                  <a:pt x="56" y="54"/>
                  <a:pt x="52" y="54"/>
                </a:cubicBezTo>
                <a:close/>
                <a:moveTo>
                  <a:pt x="83" y="53"/>
                </a:moveTo>
                <a:cubicBezTo>
                  <a:pt x="83" y="66"/>
                  <a:pt x="80" y="89"/>
                  <a:pt x="77" y="98"/>
                </a:cubicBezTo>
                <a:cubicBezTo>
                  <a:pt x="27" y="98"/>
                  <a:pt x="27" y="98"/>
                  <a:pt x="27" y="98"/>
                </a:cubicBezTo>
                <a:cubicBezTo>
                  <a:pt x="23" y="89"/>
                  <a:pt x="21" y="66"/>
                  <a:pt x="21" y="53"/>
                </a:cubicBezTo>
                <a:cubicBezTo>
                  <a:pt x="21" y="44"/>
                  <a:pt x="24" y="35"/>
                  <a:pt x="28" y="27"/>
                </a:cubicBezTo>
                <a:cubicBezTo>
                  <a:pt x="34" y="33"/>
                  <a:pt x="43" y="36"/>
                  <a:pt x="52" y="36"/>
                </a:cubicBezTo>
                <a:cubicBezTo>
                  <a:pt x="61" y="36"/>
                  <a:pt x="69" y="33"/>
                  <a:pt x="76" y="27"/>
                </a:cubicBezTo>
                <a:cubicBezTo>
                  <a:pt x="80" y="35"/>
                  <a:pt x="83" y="44"/>
                  <a:pt x="83" y="53"/>
                </a:cubicBezTo>
                <a:close/>
                <a:moveTo>
                  <a:pt x="67" y="62"/>
                </a:moveTo>
                <a:cubicBezTo>
                  <a:pt x="67" y="54"/>
                  <a:pt x="60" y="47"/>
                  <a:pt x="52" y="47"/>
                </a:cubicBezTo>
                <a:cubicBezTo>
                  <a:pt x="44" y="47"/>
                  <a:pt x="37" y="54"/>
                  <a:pt x="37" y="62"/>
                </a:cubicBezTo>
                <a:cubicBezTo>
                  <a:pt x="37" y="70"/>
                  <a:pt x="44" y="77"/>
                  <a:pt x="52" y="77"/>
                </a:cubicBezTo>
                <a:cubicBezTo>
                  <a:pt x="60" y="77"/>
                  <a:pt x="67" y="70"/>
                  <a:pt x="67" y="62"/>
                </a:cubicBezTo>
                <a:close/>
                <a:moveTo>
                  <a:pt x="17" y="75"/>
                </a:moveTo>
                <a:cubicBezTo>
                  <a:pt x="10" y="81"/>
                  <a:pt x="2" y="97"/>
                  <a:pt x="0" y="111"/>
                </a:cubicBezTo>
                <a:cubicBezTo>
                  <a:pt x="22" y="99"/>
                  <a:pt x="22" y="99"/>
                  <a:pt x="22" y="99"/>
                </a:cubicBezTo>
                <a:cubicBezTo>
                  <a:pt x="19" y="92"/>
                  <a:pt x="18" y="84"/>
                  <a:pt x="17" y="75"/>
                </a:cubicBezTo>
                <a:close/>
                <a:moveTo>
                  <a:pt x="82" y="99"/>
                </a:moveTo>
                <a:cubicBezTo>
                  <a:pt x="103" y="111"/>
                  <a:pt x="103" y="111"/>
                  <a:pt x="103" y="111"/>
                </a:cubicBezTo>
                <a:cubicBezTo>
                  <a:pt x="102" y="97"/>
                  <a:pt x="94" y="81"/>
                  <a:pt x="87" y="75"/>
                </a:cubicBezTo>
                <a:cubicBezTo>
                  <a:pt x="86" y="84"/>
                  <a:pt x="84" y="92"/>
                  <a:pt x="82" y="9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x-none"/>
          </a:p>
        </p:txBody>
      </p:sp>
      <p:sp>
        <p:nvSpPr>
          <p:cNvPr id="92" name="Freeform 40">
            <a:extLst>
              <a:ext uri="{FF2B5EF4-FFF2-40B4-BE49-F238E27FC236}">
                <a16:creationId xmlns:a16="http://schemas.microsoft.com/office/drawing/2014/main" id="{21A274C1-1415-4DD2-B52B-072F3DFF0BEC}"/>
              </a:ext>
            </a:extLst>
          </p:cNvPr>
          <p:cNvSpPr>
            <a:spLocks noEditPoints="1"/>
          </p:cNvSpPr>
          <p:nvPr/>
        </p:nvSpPr>
        <p:spPr bwMode="auto">
          <a:xfrm>
            <a:off x="5342731" y="4085431"/>
            <a:ext cx="404813" cy="350838"/>
          </a:xfrm>
          <a:custGeom>
            <a:avLst/>
            <a:gdLst>
              <a:gd name="T0" fmla="*/ 80 w 114"/>
              <a:gd name="T1" fmla="*/ 51 h 99"/>
              <a:gd name="T2" fmla="*/ 80 w 114"/>
              <a:gd name="T3" fmla="*/ 56 h 99"/>
              <a:gd name="T4" fmla="*/ 72 w 114"/>
              <a:gd name="T5" fmla="*/ 56 h 99"/>
              <a:gd name="T6" fmla="*/ 72 w 114"/>
              <a:gd name="T7" fmla="*/ 51 h 99"/>
              <a:gd name="T8" fmla="*/ 56 w 114"/>
              <a:gd name="T9" fmla="*/ 41 h 99"/>
              <a:gd name="T10" fmla="*/ 64 w 114"/>
              <a:gd name="T11" fmla="*/ 37 h 99"/>
              <a:gd name="T12" fmla="*/ 76 w 114"/>
              <a:gd name="T13" fmla="*/ 44 h 99"/>
              <a:gd name="T14" fmla="*/ 87 w 114"/>
              <a:gd name="T15" fmla="*/ 37 h 99"/>
              <a:gd name="T16" fmla="*/ 76 w 114"/>
              <a:gd name="T17" fmla="*/ 31 h 99"/>
              <a:gd name="T18" fmla="*/ 58 w 114"/>
              <a:gd name="T19" fmla="*/ 17 h 99"/>
              <a:gd name="T20" fmla="*/ 72 w 114"/>
              <a:gd name="T21" fmla="*/ 4 h 99"/>
              <a:gd name="T22" fmla="*/ 72 w 114"/>
              <a:gd name="T23" fmla="*/ 0 h 99"/>
              <a:gd name="T24" fmla="*/ 80 w 114"/>
              <a:gd name="T25" fmla="*/ 0 h 99"/>
              <a:gd name="T26" fmla="*/ 80 w 114"/>
              <a:gd name="T27" fmla="*/ 4 h 99"/>
              <a:gd name="T28" fmla="*/ 94 w 114"/>
              <a:gd name="T29" fmla="*/ 13 h 99"/>
              <a:gd name="T30" fmla="*/ 87 w 114"/>
              <a:gd name="T31" fmla="*/ 16 h 99"/>
              <a:gd name="T32" fmla="*/ 76 w 114"/>
              <a:gd name="T33" fmla="*/ 11 h 99"/>
              <a:gd name="T34" fmla="*/ 67 w 114"/>
              <a:gd name="T35" fmla="*/ 17 h 99"/>
              <a:gd name="T36" fmla="*/ 77 w 114"/>
              <a:gd name="T37" fmla="*/ 23 h 99"/>
              <a:gd name="T38" fmla="*/ 95 w 114"/>
              <a:gd name="T39" fmla="*/ 37 h 99"/>
              <a:gd name="T40" fmla="*/ 80 w 114"/>
              <a:gd name="T41" fmla="*/ 51 h 99"/>
              <a:gd name="T42" fmla="*/ 110 w 114"/>
              <a:gd name="T43" fmla="*/ 74 h 99"/>
              <a:gd name="T44" fmla="*/ 81 w 114"/>
              <a:gd name="T45" fmla="*/ 82 h 99"/>
              <a:gd name="T46" fmla="*/ 58 w 114"/>
              <a:gd name="T47" fmla="*/ 73 h 99"/>
              <a:gd name="T48" fmla="*/ 83 w 114"/>
              <a:gd name="T49" fmla="*/ 72 h 99"/>
              <a:gd name="T50" fmla="*/ 68 w 114"/>
              <a:gd name="T51" fmla="*/ 62 h 99"/>
              <a:gd name="T52" fmla="*/ 49 w 114"/>
              <a:gd name="T53" fmla="*/ 59 h 99"/>
              <a:gd name="T54" fmla="*/ 23 w 114"/>
              <a:gd name="T55" fmla="*/ 65 h 99"/>
              <a:gd name="T56" fmla="*/ 23 w 114"/>
              <a:gd name="T57" fmla="*/ 92 h 99"/>
              <a:gd name="T58" fmla="*/ 39 w 114"/>
              <a:gd name="T59" fmla="*/ 95 h 99"/>
              <a:gd name="T60" fmla="*/ 84 w 114"/>
              <a:gd name="T61" fmla="*/ 97 h 99"/>
              <a:gd name="T62" fmla="*/ 113 w 114"/>
              <a:gd name="T63" fmla="*/ 77 h 99"/>
              <a:gd name="T64" fmla="*/ 110 w 114"/>
              <a:gd name="T65" fmla="*/ 74 h 99"/>
              <a:gd name="T66" fmla="*/ 0 w 114"/>
              <a:gd name="T67" fmla="*/ 99 h 99"/>
              <a:gd name="T68" fmla="*/ 18 w 114"/>
              <a:gd name="T69" fmla="*/ 99 h 99"/>
              <a:gd name="T70" fmla="*/ 18 w 114"/>
              <a:gd name="T71" fmla="*/ 65 h 99"/>
              <a:gd name="T72" fmla="*/ 0 w 114"/>
              <a:gd name="T73" fmla="*/ 65 h 99"/>
              <a:gd name="T74" fmla="*/ 0 w 114"/>
              <a:gd name="T75" fmla="*/ 99 h 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14" h="99">
                <a:moveTo>
                  <a:pt x="80" y="51"/>
                </a:moveTo>
                <a:cubicBezTo>
                  <a:pt x="80" y="56"/>
                  <a:pt x="80" y="56"/>
                  <a:pt x="80" y="56"/>
                </a:cubicBezTo>
                <a:cubicBezTo>
                  <a:pt x="72" y="56"/>
                  <a:pt x="72" y="56"/>
                  <a:pt x="72" y="56"/>
                </a:cubicBezTo>
                <a:cubicBezTo>
                  <a:pt x="72" y="51"/>
                  <a:pt x="72" y="51"/>
                  <a:pt x="72" y="51"/>
                </a:cubicBezTo>
                <a:cubicBezTo>
                  <a:pt x="65" y="51"/>
                  <a:pt x="59" y="47"/>
                  <a:pt x="56" y="41"/>
                </a:cubicBezTo>
                <a:cubicBezTo>
                  <a:pt x="64" y="37"/>
                  <a:pt x="64" y="37"/>
                  <a:pt x="64" y="37"/>
                </a:cubicBezTo>
                <a:cubicBezTo>
                  <a:pt x="66" y="42"/>
                  <a:pt x="71" y="44"/>
                  <a:pt x="76" y="44"/>
                </a:cubicBezTo>
                <a:cubicBezTo>
                  <a:pt x="82" y="44"/>
                  <a:pt x="87" y="42"/>
                  <a:pt x="87" y="37"/>
                </a:cubicBezTo>
                <a:cubicBezTo>
                  <a:pt x="87" y="33"/>
                  <a:pt x="82" y="31"/>
                  <a:pt x="76" y="31"/>
                </a:cubicBezTo>
                <a:cubicBezTo>
                  <a:pt x="67" y="30"/>
                  <a:pt x="58" y="27"/>
                  <a:pt x="58" y="17"/>
                </a:cubicBezTo>
                <a:cubicBezTo>
                  <a:pt x="58" y="9"/>
                  <a:pt x="65" y="6"/>
                  <a:pt x="72" y="4"/>
                </a:cubicBezTo>
                <a:cubicBezTo>
                  <a:pt x="72" y="0"/>
                  <a:pt x="72" y="0"/>
                  <a:pt x="72" y="0"/>
                </a:cubicBezTo>
                <a:cubicBezTo>
                  <a:pt x="80" y="0"/>
                  <a:pt x="80" y="0"/>
                  <a:pt x="80" y="0"/>
                </a:cubicBezTo>
                <a:cubicBezTo>
                  <a:pt x="80" y="4"/>
                  <a:pt x="80" y="4"/>
                  <a:pt x="80" y="4"/>
                </a:cubicBezTo>
                <a:cubicBezTo>
                  <a:pt x="85" y="5"/>
                  <a:pt x="91" y="7"/>
                  <a:pt x="94" y="13"/>
                </a:cubicBezTo>
                <a:cubicBezTo>
                  <a:pt x="87" y="16"/>
                  <a:pt x="87" y="16"/>
                  <a:pt x="87" y="16"/>
                </a:cubicBezTo>
                <a:cubicBezTo>
                  <a:pt x="85" y="14"/>
                  <a:pt x="81" y="11"/>
                  <a:pt x="76" y="11"/>
                </a:cubicBezTo>
                <a:cubicBezTo>
                  <a:pt x="70" y="11"/>
                  <a:pt x="67" y="14"/>
                  <a:pt x="67" y="17"/>
                </a:cubicBezTo>
                <a:cubicBezTo>
                  <a:pt x="67" y="21"/>
                  <a:pt x="71" y="22"/>
                  <a:pt x="77" y="23"/>
                </a:cubicBezTo>
                <a:cubicBezTo>
                  <a:pt x="86" y="24"/>
                  <a:pt x="95" y="27"/>
                  <a:pt x="95" y="37"/>
                </a:cubicBezTo>
                <a:cubicBezTo>
                  <a:pt x="95" y="46"/>
                  <a:pt x="88" y="50"/>
                  <a:pt x="80" y="51"/>
                </a:cubicBezTo>
                <a:close/>
                <a:moveTo>
                  <a:pt x="110" y="74"/>
                </a:moveTo>
                <a:cubicBezTo>
                  <a:pt x="102" y="71"/>
                  <a:pt x="95" y="77"/>
                  <a:pt x="81" y="82"/>
                </a:cubicBezTo>
                <a:cubicBezTo>
                  <a:pt x="79" y="83"/>
                  <a:pt x="59" y="77"/>
                  <a:pt x="58" y="73"/>
                </a:cubicBezTo>
                <a:cubicBezTo>
                  <a:pt x="58" y="71"/>
                  <a:pt x="78" y="75"/>
                  <a:pt x="83" y="72"/>
                </a:cubicBezTo>
                <a:cubicBezTo>
                  <a:pt x="91" y="65"/>
                  <a:pt x="82" y="63"/>
                  <a:pt x="68" y="62"/>
                </a:cubicBezTo>
                <a:cubicBezTo>
                  <a:pt x="68" y="62"/>
                  <a:pt x="61" y="61"/>
                  <a:pt x="49" y="59"/>
                </a:cubicBezTo>
                <a:cubicBezTo>
                  <a:pt x="42" y="57"/>
                  <a:pt x="23" y="65"/>
                  <a:pt x="23" y="65"/>
                </a:cubicBezTo>
                <a:cubicBezTo>
                  <a:pt x="23" y="92"/>
                  <a:pt x="23" y="92"/>
                  <a:pt x="23" y="92"/>
                </a:cubicBezTo>
                <a:cubicBezTo>
                  <a:pt x="23" y="92"/>
                  <a:pt x="35" y="94"/>
                  <a:pt x="39" y="95"/>
                </a:cubicBezTo>
                <a:cubicBezTo>
                  <a:pt x="47" y="97"/>
                  <a:pt x="80" y="98"/>
                  <a:pt x="84" y="97"/>
                </a:cubicBezTo>
                <a:cubicBezTo>
                  <a:pt x="89" y="97"/>
                  <a:pt x="112" y="78"/>
                  <a:pt x="113" y="77"/>
                </a:cubicBezTo>
                <a:cubicBezTo>
                  <a:pt x="114" y="76"/>
                  <a:pt x="114" y="75"/>
                  <a:pt x="110" y="74"/>
                </a:cubicBezTo>
                <a:close/>
                <a:moveTo>
                  <a:pt x="0" y="99"/>
                </a:moveTo>
                <a:cubicBezTo>
                  <a:pt x="18" y="99"/>
                  <a:pt x="18" y="99"/>
                  <a:pt x="18" y="99"/>
                </a:cubicBezTo>
                <a:cubicBezTo>
                  <a:pt x="18" y="65"/>
                  <a:pt x="18" y="65"/>
                  <a:pt x="18" y="65"/>
                </a:cubicBezTo>
                <a:cubicBezTo>
                  <a:pt x="0" y="65"/>
                  <a:pt x="0" y="65"/>
                  <a:pt x="0" y="65"/>
                </a:cubicBezTo>
                <a:lnTo>
                  <a:pt x="0" y="9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1631177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75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75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750"/>
                                            <p:tgtEl>
                                              <p:spTgt spid="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53" presetClass="entr" presetSubtype="16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" dur="75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75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" dur="75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10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10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" dur="10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10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10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6" dur="10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10" presetClass="entr" presetSubtype="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9" dur="1000"/>
                                            <p:tgtEl>
                                              <p:spTgt spid="9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10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2" dur="1000"/>
                                            <p:tgtEl>
                                              <p:spTgt spid="8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10" presetClass="entr" presetSubtype="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5" dur="1000"/>
                                            <p:tgtEl>
                                              <p:spTgt spid="8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10" presetClass="entr" presetSubtype="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8" dur="1000"/>
                                            <p:tgtEl>
                                              <p:spTgt spid="8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53" presetClass="entr" presetSubtype="16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1" dur="750" fill="hold"/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2" dur="750" fill="hold"/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3" dur="750"/>
                                            <p:tgtEl>
                                              <p:spTgt spid="8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4" presetID="53" presetClass="entr" presetSubtype="16" fill="hold" nodeType="withEffect">
                                      <p:stCondLst>
                                        <p:cond delay="35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6" dur="75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7" dur="75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8" dur="75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9" presetID="53" presetClass="entr" presetSubtype="16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1" dur="75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2" dur="75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3" dur="750"/>
                                            <p:tgtEl>
                                              <p:spTgt spid="8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4" presetID="53" presetClass="entr" presetSubtype="16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6" dur="75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7" dur="75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8" dur="750"/>
                                            <p:tgtEl>
                                              <p:spTgt spid="7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9" presetID="53" presetClass="entr" presetSubtype="16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1" dur="75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2" dur="75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3" dur="750"/>
                                            <p:tgtEl>
                                              <p:spTgt spid="8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4" presetID="53" presetClass="entr" presetSubtype="16" fill="hold" nodeType="withEffect">
                                      <p:stCondLst>
                                        <p:cond delay="85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6" dur="75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7" dur="75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8" dur="750"/>
                                            <p:tgtEl>
                                              <p:spTgt spid="7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9" presetID="53" presetClass="entr" presetSubtype="16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1" dur="750" fill="hold"/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2" dur="750" fill="hold"/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3" dur="750"/>
                                            <p:tgtEl>
                                              <p:spTgt spid="8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4" presetID="53" presetClass="entr" presetSubtype="16" fill="hold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6" dur="75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7" dur="75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8" dur="750"/>
                                            <p:tgtEl>
                                              <p:spTgt spid="7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9" presetID="53" presetClass="entr" presetSubtype="16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1" dur="75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2" dur="75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3" dur="75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4" presetID="53" presetClass="entr" presetSubtype="16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6" dur="75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7" dur="75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8" dur="75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9" presetID="2" presetClass="entr" presetSubtype="2" fill="hold" nodeType="withEffect" p14:presetBounceEnd="67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7000">
                                          <p:cBhvr additive="base">
                                            <p:cTn id="91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7000">
                                          <p:cBhvr additive="base">
                                            <p:cTn id="92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3" presetID="2" presetClass="entr" presetSubtype="2" fill="hold" nodeType="withEffect" p14:presetBounceEnd="67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7000">
                                          <p:cBhvr additive="base">
                                            <p:cTn id="95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7000">
                                          <p:cBhvr additive="base">
                                            <p:cTn id="96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7" presetID="2" presetClass="entr" presetSubtype="2" fill="hold" nodeType="withEffect" p14:presetBounceEnd="67000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7000">
                                          <p:cBhvr additive="base">
                                            <p:cTn id="99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7000">
                                          <p:cBhvr additive="base">
                                            <p:cTn id="100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1" presetID="2" presetClass="entr" presetSubtype="2" fill="hold" nodeType="withEffect" p14:presetBounceEnd="67000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7000">
                                          <p:cBhvr additive="base">
                                            <p:cTn id="103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7000">
                                          <p:cBhvr additive="base">
                                            <p:cTn id="104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5" presetID="2" presetClass="entr" presetSubtype="8" fill="hold" grpId="0" nodeType="withEffect" p14:presetBounceEnd="67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7000">
                                          <p:cBhvr additive="base">
                                            <p:cTn id="107" dur="1000" fill="hold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7000">
                                          <p:cBhvr additive="base">
                                            <p:cTn id="108" dur="1000" fill="hold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9" presetID="10" presetClass="entr" presetSubtype="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1" dur="750"/>
                                            <p:tgtEl>
                                              <p:spTgt spid="9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2" presetID="10" presetClass="entr" presetSubtype="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4" dur="750"/>
                                            <p:tgtEl>
                                              <p:spTgt spid="9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4" grpId="0" animBg="1"/>
          <p:bldP spid="25" grpId="0" animBg="1"/>
          <p:bldP spid="26" grpId="0" animBg="1"/>
          <p:bldP spid="27" grpId="0" animBg="1"/>
          <p:bldP spid="53" grpId="0" animBg="1"/>
          <p:bldP spid="54" grpId="0" animBg="1"/>
          <p:bldP spid="82" grpId="0"/>
          <p:bldP spid="91" grpId="0" animBg="1"/>
          <p:bldP spid="92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75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75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750"/>
                                            <p:tgtEl>
                                              <p:spTgt spid="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53" presetClass="entr" presetSubtype="16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" dur="75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75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" dur="75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10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10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" dur="10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10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10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6" dur="10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10" presetClass="entr" presetSubtype="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9" dur="1000"/>
                                            <p:tgtEl>
                                              <p:spTgt spid="9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10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2" dur="1000"/>
                                            <p:tgtEl>
                                              <p:spTgt spid="8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10" presetClass="entr" presetSubtype="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5" dur="1000"/>
                                            <p:tgtEl>
                                              <p:spTgt spid="8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10" presetClass="entr" presetSubtype="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8" dur="1000"/>
                                            <p:tgtEl>
                                              <p:spTgt spid="8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53" presetClass="entr" presetSubtype="16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1" dur="750" fill="hold"/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2" dur="750" fill="hold"/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3" dur="750"/>
                                            <p:tgtEl>
                                              <p:spTgt spid="8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4" presetID="53" presetClass="entr" presetSubtype="16" fill="hold" nodeType="withEffect">
                                      <p:stCondLst>
                                        <p:cond delay="35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6" dur="75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7" dur="75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8" dur="75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9" presetID="53" presetClass="entr" presetSubtype="16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1" dur="75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2" dur="75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3" dur="750"/>
                                            <p:tgtEl>
                                              <p:spTgt spid="8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4" presetID="53" presetClass="entr" presetSubtype="16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6" dur="75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7" dur="75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8" dur="750"/>
                                            <p:tgtEl>
                                              <p:spTgt spid="7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9" presetID="53" presetClass="entr" presetSubtype="16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1" dur="75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2" dur="75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3" dur="750"/>
                                            <p:tgtEl>
                                              <p:spTgt spid="8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4" presetID="53" presetClass="entr" presetSubtype="16" fill="hold" nodeType="withEffect">
                                      <p:stCondLst>
                                        <p:cond delay="85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6" dur="75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7" dur="75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8" dur="750"/>
                                            <p:tgtEl>
                                              <p:spTgt spid="7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9" presetID="53" presetClass="entr" presetSubtype="16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1" dur="750" fill="hold"/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2" dur="750" fill="hold"/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3" dur="750"/>
                                            <p:tgtEl>
                                              <p:spTgt spid="8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4" presetID="53" presetClass="entr" presetSubtype="16" fill="hold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6" dur="75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7" dur="75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8" dur="750"/>
                                            <p:tgtEl>
                                              <p:spTgt spid="7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9" presetID="53" presetClass="entr" presetSubtype="16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1" dur="75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2" dur="75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3" dur="75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4" presetID="53" presetClass="entr" presetSubtype="16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6" dur="75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7" dur="75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8" dur="75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9" presetID="2" presetClass="entr" presetSubtype="2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1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2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3" presetID="2" presetClass="entr" presetSubtype="2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5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6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7" presetID="2" presetClass="entr" presetSubtype="2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9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0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1" presetID="2" presetClass="entr" presetSubtype="2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3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4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5" presetID="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7" dur="1000" fill="hold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8" dur="1000" fill="hold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9" presetID="10" presetClass="entr" presetSubtype="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1" dur="750"/>
                                            <p:tgtEl>
                                              <p:spTgt spid="9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2" presetID="10" presetClass="entr" presetSubtype="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4" dur="750"/>
                                            <p:tgtEl>
                                              <p:spTgt spid="9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4" grpId="0" animBg="1"/>
          <p:bldP spid="25" grpId="0" animBg="1"/>
          <p:bldP spid="26" grpId="0" animBg="1"/>
          <p:bldP spid="27" grpId="0" animBg="1"/>
          <p:bldP spid="53" grpId="0" animBg="1"/>
          <p:bldP spid="54" grpId="0" animBg="1"/>
          <p:bldP spid="82" grpId="0"/>
          <p:bldP spid="91" grpId="0" animBg="1"/>
          <p:bldP spid="92" grpId="0" animBg="1"/>
        </p:bldLst>
      </p:timing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06">
            <a:extLst>
              <a:ext uri="{FF2B5EF4-FFF2-40B4-BE49-F238E27FC236}">
                <a16:creationId xmlns:a16="http://schemas.microsoft.com/office/drawing/2014/main" id="{1418A7BE-BFE9-430C-A51D-95BBF80986FD}"/>
              </a:ext>
            </a:extLst>
          </p:cNvPr>
          <p:cNvGrpSpPr/>
          <p:nvPr/>
        </p:nvGrpSpPr>
        <p:grpSpPr>
          <a:xfrm>
            <a:off x="5809477" y="4104765"/>
            <a:ext cx="4176423" cy="2180346"/>
            <a:chOff x="1230602" y="877757"/>
            <a:chExt cx="4176423" cy="2180346"/>
          </a:xfrm>
        </p:grpSpPr>
        <p:sp>
          <p:nvSpPr>
            <p:cNvPr id="86" name="Right Triangle 34">
              <a:extLst>
                <a:ext uri="{FF2B5EF4-FFF2-40B4-BE49-F238E27FC236}">
                  <a16:creationId xmlns:a16="http://schemas.microsoft.com/office/drawing/2014/main" id="{38B44C3D-8ABB-4791-9DF2-B3C5856166D4}"/>
                </a:ext>
              </a:extLst>
            </p:cNvPr>
            <p:cNvSpPr/>
            <p:nvPr/>
          </p:nvSpPr>
          <p:spPr>
            <a:xfrm flipH="1" flipV="1">
              <a:off x="1230602" y="2173993"/>
              <a:ext cx="3734491" cy="884110"/>
            </a:xfrm>
            <a:custGeom>
              <a:avLst/>
              <a:gdLst>
                <a:gd name="connsiteX0" fmla="*/ 0 w 3227387"/>
                <a:gd name="connsiteY0" fmla="*/ 441199 h 441199"/>
                <a:gd name="connsiteX1" fmla="*/ 0 w 3227387"/>
                <a:gd name="connsiteY1" fmla="*/ 0 h 441199"/>
                <a:gd name="connsiteX2" fmla="*/ 3227387 w 3227387"/>
                <a:gd name="connsiteY2" fmla="*/ 441199 h 441199"/>
                <a:gd name="connsiteX3" fmla="*/ 0 w 3227387"/>
                <a:gd name="connsiteY3" fmla="*/ 441199 h 441199"/>
                <a:gd name="connsiteX0" fmla="*/ 6350 w 3233737"/>
                <a:gd name="connsiteY0" fmla="*/ 371349 h 371349"/>
                <a:gd name="connsiteX1" fmla="*/ 0 w 3233737"/>
                <a:gd name="connsiteY1" fmla="*/ 0 h 371349"/>
                <a:gd name="connsiteX2" fmla="*/ 3233737 w 3233737"/>
                <a:gd name="connsiteY2" fmla="*/ 371349 h 371349"/>
                <a:gd name="connsiteX3" fmla="*/ 6350 w 3233737"/>
                <a:gd name="connsiteY3" fmla="*/ 371349 h 371349"/>
                <a:gd name="connsiteX0" fmla="*/ 12700 w 3240087"/>
                <a:gd name="connsiteY0" fmla="*/ 333249 h 333249"/>
                <a:gd name="connsiteX1" fmla="*/ 0 w 3240087"/>
                <a:gd name="connsiteY1" fmla="*/ 0 h 333249"/>
                <a:gd name="connsiteX2" fmla="*/ 3240087 w 3240087"/>
                <a:gd name="connsiteY2" fmla="*/ 333249 h 333249"/>
                <a:gd name="connsiteX3" fmla="*/ 12700 w 3240087"/>
                <a:gd name="connsiteY3" fmla="*/ 333249 h 333249"/>
                <a:gd name="connsiteX0" fmla="*/ 134555 w 3361942"/>
                <a:gd name="connsiteY0" fmla="*/ 376111 h 376111"/>
                <a:gd name="connsiteX1" fmla="*/ 0 w 3361942"/>
                <a:gd name="connsiteY1" fmla="*/ 0 h 376111"/>
                <a:gd name="connsiteX2" fmla="*/ 3361942 w 3361942"/>
                <a:gd name="connsiteY2" fmla="*/ 376111 h 376111"/>
                <a:gd name="connsiteX3" fmla="*/ 134555 w 3361942"/>
                <a:gd name="connsiteY3" fmla="*/ 376111 h 376111"/>
                <a:gd name="connsiteX0" fmla="*/ 143928 w 3371315"/>
                <a:gd name="connsiteY0" fmla="*/ 380874 h 380874"/>
                <a:gd name="connsiteX1" fmla="*/ 0 w 3371315"/>
                <a:gd name="connsiteY1" fmla="*/ 0 h 380874"/>
                <a:gd name="connsiteX2" fmla="*/ 3371315 w 3371315"/>
                <a:gd name="connsiteY2" fmla="*/ 380874 h 380874"/>
                <a:gd name="connsiteX3" fmla="*/ 143928 w 3371315"/>
                <a:gd name="connsiteY3" fmla="*/ 380874 h 380874"/>
                <a:gd name="connsiteX0" fmla="*/ 153301 w 3371315"/>
                <a:gd name="connsiteY0" fmla="*/ 447549 h 447549"/>
                <a:gd name="connsiteX1" fmla="*/ 0 w 3371315"/>
                <a:gd name="connsiteY1" fmla="*/ 0 h 447549"/>
                <a:gd name="connsiteX2" fmla="*/ 3371315 w 3371315"/>
                <a:gd name="connsiteY2" fmla="*/ 380874 h 447549"/>
                <a:gd name="connsiteX3" fmla="*/ 153301 w 3371315"/>
                <a:gd name="connsiteY3" fmla="*/ 447549 h 447549"/>
                <a:gd name="connsiteX0" fmla="*/ 153301 w 3371315"/>
                <a:gd name="connsiteY0" fmla="*/ 386653 h 386653"/>
                <a:gd name="connsiteX1" fmla="*/ 0 w 3371315"/>
                <a:gd name="connsiteY1" fmla="*/ 0 h 386653"/>
                <a:gd name="connsiteX2" fmla="*/ 3371315 w 3371315"/>
                <a:gd name="connsiteY2" fmla="*/ 319978 h 386653"/>
                <a:gd name="connsiteX3" fmla="*/ 153301 w 3371315"/>
                <a:gd name="connsiteY3" fmla="*/ 386653 h 386653"/>
                <a:gd name="connsiteX0" fmla="*/ 148547 w 3366561"/>
                <a:gd name="connsiteY0" fmla="*/ 559870 h 559870"/>
                <a:gd name="connsiteX1" fmla="*/ 0 w 3366561"/>
                <a:gd name="connsiteY1" fmla="*/ 0 h 559870"/>
                <a:gd name="connsiteX2" fmla="*/ 3366561 w 3366561"/>
                <a:gd name="connsiteY2" fmla="*/ 493195 h 559870"/>
                <a:gd name="connsiteX3" fmla="*/ 148547 w 3366561"/>
                <a:gd name="connsiteY3" fmla="*/ 559870 h 559870"/>
                <a:gd name="connsiteX0" fmla="*/ 153301 w 3371315"/>
                <a:gd name="connsiteY0" fmla="*/ 657305 h 657305"/>
                <a:gd name="connsiteX1" fmla="*/ 0 w 3371315"/>
                <a:gd name="connsiteY1" fmla="*/ 0 h 657305"/>
                <a:gd name="connsiteX2" fmla="*/ 3371315 w 3371315"/>
                <a:gd name="connsiteY2" fmla="*/ 590630 h 657305"/>
                <a:gd name="connsiteX3" fmla="*/ 153301 w 3371315"/>
                <a:gd name="connsiteY3" fmla="*/ 657305 h 657305"/>
                <a:gd name="connsiteX0" fmla="*/ 10288 w 3228302"/>
                <a:gd name="connsiteY0" fmla="*/ 662718 h 662718"/>
                <a:gd name="connsiteX1" fmla="*/ 0 w 3228302"/>
                <a:gd name="connsiteY1" fmla="*/ 0 h 662718"/>
                <a:gd name="connsiteX2" fmla="*/ 3228302 w 3228302"/>
                <a:gd name="connsiteY2" fmla="*/ 596043 h 662718"/>
                <a:gd name="connsiteX3" fmla="*/ 10288 w 3228302"/>
                <a:gd name="connsiteY3" fmla="*/ 662718 h 662718"/>
                <a:gd name="connsiteX0" fmla="*/ 16889 w 3234903"/>
                <a:gd name="connsiteY0" fmla="*/ 753657 h 753657"/>
                <a:gd name="connsiteX1" fmla="*/ 0 w 3234903"/>
                <a:gd name="connsiteY1" fmla="*/ 0 h 753657"/>
                <a:gd name="connsiteX2" fmla="*/ 3234903 w 3234903"/>
                <a:gd name="connsiteY2" fmla="*/ 686982 h 753657"/>
                <a:gd name="connsiteX3" fmla="*/ 16889 w 3234903"/>
                <a:gd name="connsiteY3" fmla="*/ 753657 h 753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4903" h="753657">
                  <a:moveTo>
                    <a:pt x="16889" y="753657"/>
                  </a:moveTo>
                  <a:lnTo>
                    <a:pt x="0" y="0"/>
                  </a:lnTo>
                  <a:lnTo>
                    <a:pt x="3234903" y="686982"/>
                  </a:lnTo>
                  <a:lnTo>
                    <a:pt x="16889" y="753657"/>
                  </a:lnTo>
                  <a:close/>
                </a:path>
              </a:pathLst>
            </a:custGeom>
            <a:gradFill>
              <a:gsLst>
                <a:gs pos="100000">
                  <a:srgbClr val="080808">
                    <a:alpha val="0"/>
                  </a:srgbClr>
                </a:gs>
                <a:gs pos="0">
                  <a:srgbClr val="000000"/>
                </a:gs>
              </a:gsLst>
              <a:lin ang="10800000" scaled="1"/>
            </a:gradFill>
            <a:ln>
              <a:noFill/>
            </a:ln>
            <a:effectLst>
              <a:softEdge rad="1143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/>
            </a:p>
          </p:txBody>
        </p:sp>
        <p:sp>
          <p:nvSpPr>
            <p:cNvPr id="87" name="Freeform 5">
              <a:extLst>
                <a:ext uri="{FF2B5EF4-FFF2-40B4-BE49-F238E27FC236}">
                  <a16:creationId xmlns:a16="http://schemas.microsoft.com/office/drawing/2014/main" id="{44996923-9FCD-496D-AFBE-5A81DF0CAEA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30450" y="1241425"/>
              <a:ext cx="3076575" cy="1158875"/>
            </a:xfrm>
            <a:custGeom>
              <a:avLst/>
              <a:gdLst>
                <a:gd name="T0" fmla="*/ 642 w 790"/>
                <a:gd name="T1" fmla="*/ 0 h 296"/>
                <a:gd name="T2" fmla="*/ 0 w 790"/>
                <a:gd name="T3" fmla="*/ 0 h 296"/>
                <a:gd name="T4" fmla="*/ 0 w 790"/>
                <a:gd name="T5" fmla="*/ 289 h 296"/>
                <a:gd name="T6" fmla="*/ 642 w 790"/>
                <a:gd name="T7" fmla="*/ 296 h 296"/>
                <a:gd name="T8" fmla="*/ 790 w 790"/>
                <a:gd name="T9" fmla="*/ 148 h 296"/>
                <a:gd name="T10" fmla="*/ 642 w 790"/>
                <a:gd name="T11" fmla="*/ 0 h 296"/>
                <a:gd name="T12" fmla="*/ 642 w 790"/>
                <a:gd name="T13" fmla="*/ 276 h 296"/>
                <a:gd name="T14" fmla="*/ 514 w 790"/>
                <a:gd name="T15" fmla="*/ 148 h 296"/>
                <a:gd name="T16" fmla="*/ 642 w 790"/>
                <a:gd name="T17" fmla="*/ 19 h 296"/>
                <a:gd name="T18" fmla="*/ 771 w 790"/>
                <a:gd name="T19" fmla="*/ 148 h 296"/>
                <a:gd name="T20" fmla="*/ 642 w 790"/>
                <a:gd name="T21" fmla="*/ 276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90" h="296">
                  <a:moveTo>
                    <a:pt x="64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89"/>
                    <a:pt x="0" y="289"/>
                    <a:pt x="0" y="289"/>
                  </a:cubicBezTo>
                  <a:cubicBezTo>
                    <a:pt x="642" y="296"/>
                    <a:pt x="642" y="296"/>
                    <a:pt x="642" y="296"/>
                  </a:cubicBezTo>
                  <a:cubicBezTo>
                    <a:pt x="724" y="296"/>
                    <a:pt x="790" y="229"/>
                    <a:pt x="790" y="148"/>
                  </a:cubicBezTo>
                  <a:cubicBezTo>
                    <a:pt x="790" y="66"/>
                    <a:pt x="724" y="0"/>
                    <a:pt x="642" y="0"/>
                  </a:cubicBezTo>
                  <a:close/>
                  <a:moveTo>
                    <a:pt x="642" y="276"/>
                  </a:moveTo>
                  <a:cubicBezTo>
                    <a:pt x="571" y="276"/>
                    <a:pt x="514" y="219"/>
                    <a:pt x="514" y="148"/>
                  </a:cubicBezTo>
                  <a:cubicBezTo>
                    <a:pt x="514" y="76"/>
                    <a:pt x="571" y="19"/>
                    <a:pt x="642" y="19"/>
                  </a:cubicBezTo>
                  <a:cubicBezTo>
                    <a:pt x="714" y="19"/>
                    <a:pt x="771" y="76"/>
                    <a:pt x="771" y="148"/>
                  </a:cubicBezTo>
                  <a:cubicBezTo>
                    <a:pt x="771" y="219"/>
                    <a:pt x="714" y="276"/>
                    <a:pt x="642" y="276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  <p:sp>
          <p:nvSpPr>
            <p:cNvPr id="88" name="Freeform 6">
              <a:extLst>
                <a:ext uri="{FF2B5EF4-FFF2-40B4-BE49-F238E27FC236}">
                  <a16:creationId xmlns:a16="http://schemas.microsoft.com/office/drawing/2014/main" id="{F578DFE8-D67F-4F6A-AD7F-E30F138DFA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14576" y="1212850"/>
              <a:ext cx="3070225" cy="1160463"/>
            </a:xfrm>
            <a:custGeom>
              <a:avLst/>
              <a:gdLst>
                <a:gd name="T0" fmla="*/ 640 w 788"/>
                <a:gd name="T1" fmla="*/ 0 h 296"/>
                <a:gd name="T2" fmla="*/ 0 w 788"/>
                <a:gd name="T3" fmla="*/ 0 h 296"/>
                <a:gd name="T4" fmla="*/ 0 w 788"/>
                <a:gd name="T5" fmla="*/ 296 h 296"/>
                <a:gd name="T6" fmla="*/ 640 w 788"/>
                <a:gd name="T7" fmla="*/ 296 h 296"/>
                <a:gd name="T8" fmla="*/ 788 w 788"/>
                <a:gd name="T9" fmla="*/ 148 h 296"/>
                <a:gd name="T10" fmla="*/ 640 w 788"/>
                <a:gd name="T11" fmla="*/ 0 h 296"/>
                <a:gd name="T12" fmla="*/ 640 w 788"/>
                <a:gd name="T13" fmla="*/ 277 h 296"/>
                <a:gd name="T14" fmla="*/ 511 w 788"/>
                <a:gd name="T15" fmla="*/ 148 h 296"/>
                <a:gd name="T16" fmla="*/ 640 w 788"/>
                <a:gd name="T17" fmla="*/ 19 h 296"/>
                <a:gd name="T18" fmla="*/ 769 w 788"/>
                <a:gd name="T19" fmla="*/ 148 h 296"/>
                <a:gd name="T20" fmla="*/ 640 w 788"/>
                <a:gd name="T21" fmla="*/ 277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88" h="296">
                  <a:moveTo>
                    <a:pt x="64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96"/>
                    <a:pt x="0" y="296"/>
                    <a:pt x="0" y="296"/>
                  </a:cubicBezTo>
                  <a:cubicBezTo>
                    <a:pt x="640" y="296"/>
                    <a:pt x="640" y="296"/>
                    <a:pt x="640" y="296"/>
                  </a:cubicBezTo>
                  <a:cubicBezTo>
                    <a:pt x="722" y="296"/>
                    <a:pt x="788" y="230"/>
                    <a:pt x="788" y="148"/>
                  </a:cubicBezTo>
                  <a:cubicBezTo>
                    <a:pt x="788" y="66"/>
                    <a:pt x="722" y="0"/>
                    <a:pt x="640" y="0"/>
                  </a:cubicBezTo>
                  <a:close/>
                  <a:moveTo>
                    <a:pt x="640" y="277"/>
                  </a:moveTo>
                  <a:cubicBezTo>
                    <a:pt x="569" y="277"/>
                    <a:pt x="511" y="219"/>
                    <a:pt x="511" y="148"/>
                  </a:cubicBezTo>
                  <a:cubicBezTo>
                    <a:pt x="511" y="77"/>
                    <a:pt x="569" y="19"/>
                    <a:pt x="640" y="19"/>
                  </a:cubicBezTo>
                  <a:cubicBezTo>
                    <a:pt x="711" y="19"/>
                    <a:pt x="769" y="77"/>
                    <a:pt x="769" y="148"/>
                  </a:cubicBezTo>
                  <a:cubicBezTo>
                    <a:pt x="769" y="219"/>
                    <a:pt x="711" y="277"/>
                    <a:pt x="640" y="27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  <p:sp>
          <p:nvSpPr>
            <p:cNvPr id="89" name="Rectangle 9">
              <a:extLst>
                <a:ext uri="{FF2B5EF4-FFF2-40B4-BE49-F238E27FC236}">
                  <a16:creationId xmlns:a16="http://schemas.microsoft.com/office/drawing/2014/main" id="{681578F4-6941-4920-A1C5-4215394240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8763" y="1303338"/>
              <a:ext cx="506549" cy="10464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x-none" sz="6800" b="1" dirty="0">
                  <a:solidFill>
                    <a:schemeClr val="accent5"/>
                  </a:solidFill>
                  <a:latin typeface="Open Sans Extrabold" panose="020B0906030804020204" pitchFamily="34" charset="0"/>
                </a:rPr>
                <a:t>4</a:t>
              </a:r>
              <a:endParaRPr kumimoji="0" lang="x-none" altLang="x-none" sz="1800" b="0" i="0" u="none" strike="noStrike" cap="none" normalizeH="0" baseline="0" dirty="0">
                <a:ln>
                  <a:noFill/>
                </a:ln>
                <a:solidFill>
                  <a:schemeClr val="accent5"/>
                </a:solidFill>
                <a:effectLst/>
              </a:endParaRPr>
            </a:p>
          </p:txBody>
        </p:sp>
        <p:grpSp>
          <p:nvGrpSpPr>
            <p:cNvPr id="90" name="Shadow">
              <a:extLst>
                <a:ext uri="{FF2B5EF4-FFF2-40B4-BE49-F238E27FC236}">
                  <a16:creationId xmlns:a16="http://schemas.microsoft.com/office/drawing/2014/main" id="{5F9BC609-1A5D-4096-96B5-B43E0C0C6BE1}"/>
                </a:ext>
              </a:extLst>
            </p:cNvPr>
            <p:cNvGrpSpPr/>
            <p:nvPr/>
          </p:nvGrpSpPr>
          <p:grpSpPr>
            <a:xfrm>
              <a:off x="2007945" y="877757"/>
              <a:ext cx="311393" cy="1968189"/>
              <a:chOff x="1390652" y="2150666"/>
              <a:chExt cx="269875" cy="1705769"/>
            </a:xfrm>
          </p:grpSpPr>
          <p:sp>
            <p:nvSpPr>
              <p:cNvPr id="91" name="Freeform 14">
                <a:extLst>
                  <a:ext uri="{FF2B5EF4-FFF2-40B4-BE49-F238E27FC236}">
                    <a16:creationId xmlns:a16="http://schemas.microsoft.com/office/drawing/2014/main" id="{E0D1BE64-8FD4-4D34-BBEC-53DB1F1500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01763" y="2193132"/>
                <a:ext cx="242887" cy="1644650"/>
              </a:xfrm>
              <a:custGeom>
                <a:avLst/>
                <a:gdLst>
                  <a:gd name="T0" fmla="*/ 153 w 153"/>
                  <a:gd name="T1" fmla="*/ 0 h 1032"/>
                  <a:gd name="T2" fmla="*/ 150 w 153"/>
                  <a:gd name="T3" fmla="*/ 1032 h 1032"/>
                  <a:gd name="T4" fmla="*/ 0 w 153"/>
                  <a:gd name="T5" fmla="*/ 1032 h 1032"/>
                  <a:gd name="T6" fmla="*/ 0 w 153"/>
                  <a:gd name="T7" fmla="*/ 0 h 1032"/>
                  <a:gd name="T8" fmla="*/ 153 w 153"/>
                  <a:gd name="T9" fmla="*/ 0 h 10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3" h="1032">
                    <a:moveTo>
                      <a:pt x="153" y="0"/>
                    </a:moveTo>
                    <a:lnTo>
                      <a:pt x="150" y="1032"/>
                    </a:lnTo>
                    <a:lnTo>
                      <a:pt x="0" y="1032"/>
                    </a:lnTo>
                    <a:lnTo>
                      <a:pt x="0" y="0"/>
                    </a:lnTo>
                    <a:lnTo>
                      <a:pt x="153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alpha val="0"/>
                    </a:schemeClr>
                  </a:gs>
                  <a:gs pos="5000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0"/>
                <a:tileRect/>
              </a:gradFill>
              <a:ln>
                <a:noFill/>
              </a:ln>
              <a:effectLst>
                <a:outerShdw blurRad="101600" dist="88900" sx="95000" sy="95000" algn="tl" rotWithShape="0">
                  <a:prstClr val="black">
                    <a:alpha val="3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x-none"/>
              </a:p>
            </p:txBody>
          </p:sp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AAA1624A-7A6E-46FA-9824-4A9BA6985CB9}"/>
                  </a:ext>
                </a:extLst>
              </p:cNvPr>
              <p:cNvSpPr/>
              <p:nvPr/>
            </p:nvSpPr>
            <p:spPr>
              <a:xfrm>
                <a:off x="1390652" y="2150666"/>
                <a:ext cx="269875" cy="1705769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x-none"/>
              </a:p>
            </p:txBody>
          </p:sp>
        </p:grpSp>
      </p:grpSp>
      <p:grpSp>
        <p:nvGrpSpPr>
          <p:cNvPr id="60" name="04">
            <a:extLst>
              <a:ext uri="{FF2B5EF4-FFF2-40B4-BE49-F238E27FC236}">
                <a16:creationId xmlns:a16="http://schemas.microsoft.com/office/drawing/2014/main" id="{C364A634-3C29-454E-8E8D-2763CBB12B6E}"/>
              </a:ext>
            </a:extLst>
          </p:cNvPr>
          <p:cNvGrpSpPr/>
          <p:nvPr/>
        </p:nvGrpSpPr>
        <p:grpSpPr>
          <a:xfrm>
            <a:off x="5787253" y="999204"/>
            <a:ext cx="4176423" cy="2180346"/>
            <a:chOff x="1230602" y="877757"/>
            <a:chExt cx="4176423" cy="2180346"/>
          </a:xfrm>
        </p:grpSpPr>
        <p:sp>
          <p:nvSpPr>
            <p:cNvPr id="61" name="Right Triangle 34">
              <a:extLst>
                <a:ext uri="{FF2B5EF4-FFF2-40B4-BE49-F238E27FC236}">
                  <a16:creationId xmlns:a16="http://schemas.microsoft.com/office/drawing/2014/main" id="{15CFBCAF-A727-4888-94C7-21F1C84F2C0A}"/>
                </a:ext>
              </a:extLst>
            </p:cNvPr>
            <p:cNvSpPr/>
            <p:nvPr/>
          </p:nvSpPr>
          <p:spPr>
            <a:xfrm flipH="1" flipV="1">
              <a:off x="1230602" y="2173993"/>
              <a:ext cx="3734491" cy="884110"/>
            </a:xfrm>
            <a:custGeom>
              <a:avLst/>
              <a:gdLst>
                <a:gd name="connsiteX0" fmla="*/ 0 w 3227387"/>
                <a:gd name="connsiteY0" fmla="*/ 441199 h 441199"/>
                <a:gd name="connsiteX1" fmla="*/ 0 w 3227387"/>
                <a:gd name="connsiteY1" fmla="*/ 0 h 441199"/>
                <a:gd name="connsiteX2" fmla="*/ 3227387 w 3227387"/>
                <a:gd name="connsiteY2" fmla="*/ 441199 h 441199"/>
                <a:gd name="connsiteX3" fmla="*/ 0 w 3227387"/>
                <a:gd name="connsiteY3" fmla="*/ 441199 h 441199"/>
                <a:gd name="connsiteX0" fmla="*/ 6350 w 3233737"/>
                <a:gd name="connsiteY0" fmla="*/ 371349 h 371349"/>
                <a:gd name="connsiteX1" fmla="*/ 0 w 3233737"/>
                <a:gd name="connsiteY1" fmla="*/ 0 h 371349"/>
                <a:gd name="connsiteX2" fmla="*/ 3233737 w 3233737"/>
                <a:gd name="connsiteY2" fmla="*/ 371349 h 371349"/>
                <a:gd name="connsiteX3" fmla="*/ 6350 w 3233737"/>
                <a:gd name="connsiteY3" fmla="*/ 371349 h 371349"/>
                <a:gd name="connsiteX0" fmla="*/ 12700 w 3240087"/>
                <a:gd name="connsiteY0" fmla="*/ 333249 h 333249"/>
                <a:gd name="connsiteX1" fmla="*/ 0 w 3240087"/>
                <a:gd name="connsiteY1" fmla="*/ 0 h 333249"/>
                <a:gd name="connsiteX2" fmla="*/ 3240087 w 3240087"/>
                <a:gd name="connsiteY2" fmla="*/ 333249 h 333249"/>
                <a:gd name="connsiteX3" fmla="*/ 12700 w 3240087"/>
                <a:gd name="connsiteY3" fmla="*/ 333249 h 333249"/>
                <a:gd name="connsiteX0" fmla="*/ 134555 w 3361942"/>
                <a:gd name="connsiteY0" fmla="*/ 376111 h 376111"/>
                <a:gd name="connsiteX1" fmla="*/ 0 w 3361942"/>
                <a:gd name="connsiteY1" fmla="*/ 0 h 376111"/>
                <a:gd name="connsiteX2" fmla="*/ 3361942 w 3361942"/>
                <a:gd name="connsiteY2" fmla="*/ 376111 h 376111"/>
                <a:gd name="connsiteX3" fmla="*/ 134555 w 3361942"/>
                <a:gd name="connsiteY3" fmla="*/ 376111 h 376111"/>
                <a:gd name="connsiteX0" fmla="*/ 143928 w 3371315"/>
                <a:gd name="connsiteY0" fmla="*/ 380874 h 380874"/>
                <a:gd name="connsiteX1" fmla="*/ 0 w 3371315"/>
                <a:gd name="connsiteY1" fmla="*/ 0 h 380874"/>
                <a:gd name="connsiteX2" fmla="*/ 3371315 w 3371315"/>
                <a:gd name="connsiteY2" fmla="*/ 380874 h 380874"/>
                <a:gd name="connsiteX3" fmla="*/ 143928 w 3371315"/>
                <a:gd name="connsiteY3" fmla="*/ 380874 h 380874"/>
                <a:gd name="connsiteX0" fmla="*/ 153301 w 3371315"/>
                <a:gd name="connsiteY0" fmla="*/ 447549 h 447549"/>
                <a:gd name="connsiteX1" fmla="*/ 0 w 3371315"/>
                <a:gd name="connsiteY1" fmla="*/ 0 h 447549"/>
                <a:gd name="connsiteX2" fmla="*/ 3371315 w 3371315"/>
                <a:gd name="connsiteY2" fmla="*/ 380874 h 447549"/>
                <a:gd name="connsiteX3" fmla="*/ 153301 w 3371315"/>
                <a:gd name="connsiteY3" fmla="*/ 447549 h 447549"/>
                <a:gd name="connsiteX0" fmla="*/ 153301 w 3371315"/>
                <a:gd name="connsiteY0" fmla="*/ 386653 h 386653"/>
                <a:gd name="connsiteX1" fmla="*/ 0 w 3371315"/>
                <a:gd name="connsiteY1" fmla="*/ 0 h 386653"/>
                <a:gd name="connsiteX2" fmla="*/ 3371315 w 3371315"/>
                <a:gd name="connsiteY2" fmla="*/ 319978 h 386653"/>
                <a:gd name="connsiteX3" fmla="*/ 153301 w 3371315"/>
                <a:gd name="connsiteY3" fmla="*/ 386653 h 386653"/>
                <a:gd name="connsiteX0" fmla="*/ 148547 w 3366561"/>
                <a:gd name="connsiteY0" fmla="*/ 559870 h 559870"/>
                <a:gd name="connsiteX1" fmla="*/ 0 w 3366561"/>
                <a:gd name="connsiteY1" fmla="*/ 0 h 559870"/>
                <a:gd name="connsiteX2" fmla="*/ 3366561 w 3366561"/>
                <a:gd name="connsiteY2" fmla="*/ 493195 h 559870"/>
                <a:gd name="connsiteX3" fmla="*/ 148547 w 3366561"/>
                <a:gd name="connsiteY3" fmla="*/ 559870 h 559870"/>
                <a:gd name="connsiteX0" fmla="*/ 153301 w 3371315"/>
                <a:gd name="connsiteY0" fmla="*/ 657305 h 657305"/>
                <a:gd name="connsiteX1" fmla="*/ 0 w 3371315"/>
                <a:gd name="connsiteY1" fmla="*/ 0 h 657305"/>
                <a:gd name="connsiteX2" fmla="*/ 3371315 w 3371315"/>
                <a:gd name="connsiteY2" fmla="*/ 590630 h 657305"/>
                <a:gd name="connsiteX3" fmla="*/ 153301 w 3371315"/>
                <a:gd name="connsiteY3" fmla="*/ 657305 h 657305"/>
                <a:gd name="connsiteX0" fmla="*/ 10288 w 3228302"/>
                <a:gd name="connsiteY0" fmla="*/ 662718 h 662718"/>
                <a:gd name="connsiteX1" fmla="*/ 0 w 3228302"/>
                <a:gd name="connsiteY1" fmla="*/ 0 h 662718"/>
                <a:gd name="connsiteX2" fmla="*/ 3228302 w 3228302"/>
                <a:gd name="connsiteY2" fmla="*/ 596043 h 662718"/>
                <a:gd name="connsiteX3" fmla="*/ 10288 w 3228302"/>
                <a:gd name="connsiteY3" fmla="*/ 662718 h 662718"/>
                <a:gd name="connsiteX0" fmla="*/ 16889 w 3234903"/>
                <a:gd name="connsiteY0" fmla="*/ 753657 h 753657"/>
                <a:gd name="connsiteX1" fmla="*/ 0 w 3234903"/>
                <a:gd name="connsiteY1" fmla="*/ 0 h 753657"/>
                <a:gd name="connsiteX2" fmla="*/ 3234903 w 3234903"/>
                <a:gd name="connsiteY2" fmla="*/ 686982 h 753657"/>
                <a:gd name="connsiteX3" fmla="*/ 16889 w 3234903"/>
                <a:gd name="connsiteY3" fmla="*/ 753657 h 753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4903" h="753657">
                  <a:moveTo>
                    <a:pt x="16889" y="753657"/>
                  </a:moveTo>
                  <a:lnTo>
                    <a:pt x="0" y="0"/>
                  </a:lnTo>
                  <a:lnTo>
                    <a:pt x="3234903" y="686982"/>
                  </a:lnTo>
                  <a:lnTo>
                    <a:pt x="16889" y="753657"/>
                  </a:lnTo>
                  <a:close/>
                </a:path>
              </a:pathLst>
            </a:custGeom>
            <a:gradFill>
              <a:gsLst>
                <a:gs pos="100000">
                  <a:srgbClr val="080808">
                    <a:alpha val="0"/>
                  </a:srgbClr>
                </a:gs>
                <a:gs pos="0">
                  <a:srgbClr val="000000"/>
                </a:gs>
              </a:gsLst>
              <a:lin ang="10800000" scaled="1"/>
            </a:gradFill>
            <a:ln>
              <a:noFill/>
            </a:ln>
            <a:effectLst>
              <a:softEdge rad="1143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/>
            </a:p>
          </p:txBody>
        </p:sp>
        <p:sp>
          <p:nvSpPr>
            <p:cNvPr id="62" name="Freeform 5">
              <a:extLst>
                <a:ext uri="{FF2B5EF4-FFF2-40B4-BE49-F238E27FC236}">
                  <a16:creationId xmlns:a16="http://schemas.microsoft.com/office/drawing/2014/main" id="{3EFC9ABA-DDA0-43EC-BB30-988B749CBFE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30450" y="1241425"/>
              <a:ext cx="3076575" cy="1158875"/>
            </a:xfrm>
            <a:custGeom>
              <a:avLst/>
              <a:gdLst>
                <a:gd name="T0" fmla="*/ 642 w 790"/>
                <a:gd name="T1" fmla="*/ 0 h 296"/>
                <a:gd name="T2" fmla="*/ 0 w 790"/>
                <a:gd name="T3" fmla="*/ 0 h 296"/>
                <a:gd name="T4" fmla="*/ 0 w 790"/>
                <a:gd name="T5" fmla="*/ 289 h 296"/>
                <a:gd name="T6" fmla="*/ 642 w 790"/>
                <a:gd name="T7" fmla="*/ 296 h 296"/>
                <a:gd name="T8" fmla="*/ 790 w 790"/>
                <a:gd name="T9" fmla="*/ 148 h 296"/>
                <a:gd name="T10" fmla="*/ 642 w 790"/>
                <a:gd name="T11" fmla="*/ 0 h 296"/>
                <a:gd name="T12" fmla="*/ 642 w 790"/>
                <a:gd name="T13" fmla="*/ 276 h 296"/>
                <a:gd name="T14" fmla="*/ 514 w 790"/>
                <a:gd name="T15" fmla="*/ 148 h 296"/>
                <a:gd name="T16" fmla="*/ 642 w 790"/>
                <a:gd name="T17" fmla="*/ 19 h 296"/>
                <a:gd name="T18" fmla="*/ 771 w 790"/>
                <a:gd name="T19" fmla="*/ 148 h 296"/>
                <a:gd name="T20" fmla="*/ 642 w 790"/>
                <a:gd name="T21" fmla="*/ 276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90" h="296">
                  <a:moveTo>
                    <a:pt x="64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89"/>
                    <a:pt x="0" y="289"/>
                    <a:pt x="0" y="289"/>
                  </a:cubicBezTo>
                  <a:cubicBezTo>
                    <a:pt x="642" y="296"/>
                    <a:pt x="642" y="296"/>
                    <a:pt x="642" y="296"/>
                  </a:cubicBezTo>
                  <a:cubicBezTo>
                    <a:pt x="724" y="296"/>
                    <a:pt x="790" y="229"/>
                    <a:pt x="790" y="148"/>
                  </a:cubicBezTo>
                  <a:cubicBezTo>
                    <a:pt x="790" y="66"/>
                    <a:pt x="724" y="0"/>
                    <a:pt x="642" y="0"/>
                  </a:cubicBezTo>
                  <a:close/>
                  <a:moveTo>
                    <a:pt x="642" y="276"/>
                  </a:moveTo>
                  <a:cubicBezTo>
                    <a:pt x="571" y="276"/>
                    <a:pt x="514" y="219"/>
                    <a:pt x="514" y="148"/>
                  </a:cubicBezTo>
                  <a:cubicBezTo>
                    <a:pt x="514" y="76"/>
                    <a:pt x="571" y="19"/>
                    <a:pt x="642" y="19"/>
                  </a:cubicBezTo>
                  <a:cubicBezTo>
                    <a:pt x="714" y="19"/>
                    <a:pt x="771" y="76"/>
                    <a:pt x="771" y="148"/>
                  </a:cubicBezTo>
                  <a:cubicBezTo>
                    <a:pt x="771" y="219"/>
                    <a:pt x="714" y="276"/>
                    <a:pt x="642" y="276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  <p:sp>
          <p:nvSpPr>
            <p:cNvPr id="63" name="Freeform 6">
              <a:extLst>
                <a:ext uri="{FF2B5EF4-FFF2-40B4-BE49-F238E27FC236}">
                  <a16:creationId xmlns:a16="http://schemas.microsoft.com/office/drawing/2014/main" id="{BC1F8A0D-CDB8-4EC0-99A7-F02FDAA96B7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14576" y="1212850"/>
              <a:ext cx="3070225" cy="1160463"/>
            </a:xfrm>
            <a:custGeom>
              <a:avLst/>
              <a:gdLst>
                <a:gd name="T0" fmla="*/ 640 w 788"/>
                <a:gd name="T1" fmla="*/ 0 h 296"/>
                <a:gd name="T2" fmla="*/ 0 w 788"/>
                <a:gd name="T3" fmla="*/ 0 h 296"/>
                <a:gd name="T4" fmla="*/ 0 w 788"/>
                <a:gd name="T5" fmla="*/ 296 h 296"/>
                <a:gd name="T6" fmla="*/ 640 w 788"/>
                <a:gd name="T7" fmla="*/ 296 h 296"/>
                <a:gd name="T8" fmla="*/ 788 w 788"/>
                <a:gd name="T9" fmla="*/ 148 h 296"/>
                <a:gd name="T10" fmla="*/ 640 w 788"/>
                <a:gd name="T11" fmla="*/ 0 h 296"/>
                <a:gd name="T12" fmla="*/ 640 w 788"/>
                <a:gd name="T13" fmla="*/ 277 h 296"/>
                <a:gd name="T14" fmla="*/ 511 w 788"/>
                <a:gd name="T15" fmla="*/ 148 h 296"/>
                <a:gd name="T16" fmla="*/ 640 w 788"/>
                <a:gd name="T17" fmla="*/ 19 h 296"/>
                <a:gd name="T18" fmla="*/ 769 w 788"/>
                <a:gd name="T19" fmla="*/ 148 h 296"/>
                <a:gd name="T20" fmla="*/ 640 w 788"/>
                <a:gd name="T21" fmla="*/ 277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88" h="296">
                  <a:moveTo>
                    <a:pt x="64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96"/>
                    <a:pt x="0" y="296"/>
                    <a:pt x="0" y="296"/>
                  </a:cubicBezTo>
                  <a:cubicBezTo>
                    <a:pt x="640" y="296"/>
                    <a:pt x="640" y="296"/>
                    <a:pt x="640" y="296"/>
                  </a:cubicBezTo>
                  <a:cubicBezTo>
                    <a:pt x="722" y="296"/>
                    <a:pt x="788" y="230"/>
                    <a:pt x="788" y="148"/>
                  </a:cubicBezTo>
                  <a:cubicBezTo>
                    <a:pt x="788" y="66"/>
                    <a:pt x="722" y="0"/>
                    <a:pt x="640" y="0"/>
                  </a:cubicBezTo>
                  <a:close/>
                  <a:moveTo>
                    <a:pt x="640" y="277"/>
                  </a:moveTo>
                  <a:cubicBezTo>
                    <a:pt x="569" y="277"/>
                    <a:pt x="511" y="219"/>
                    <a:pt x="511" y="148"/>
                  </a:cubicBezTo>
                  <a:cubicBezTo>
                    <a:pt x="511" y="77"/>
                    <a:pt x="569" y="19"/>
                    <a:pt x="640" y="19"/>
                  </a:cubicBezTo>
                  <a:cubicBezTo>
                    <a:pt x="711" y="19"/>
                    <a:pt x="769" y="77"/>
                    <a:pt x="769" y="148"/>
                  </a:cubicBezTo>
                  <a:cubicBezTo>
                    <a:pt x="769" y="219"/>
                    <a:pt x="711" y="277"/>
                    <a:pt x="640" y="27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  <p:sp>
          <p:nvSpPr>
            <p:cNvPr id="64" name="Rectangle 9">
              <a:extLst>
                <a:ext uri="{FF2B5EF4-FFF2-40B4-BE49-F238E27FC236}">
                  <a16:creationId xmlns:a16="http://schemas.microsoft.com/office/drawing/2014/main" id="{82C18632-F55C-40C4-BE50-91FFD7726A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42564" y="1303338"/>
              <a:ext cx="506549" cy="10464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x-none" sz="6800" b="1" dirty="0">
                  <a:solidFill>
                    <a:schemeClr val="accent3"/>
                  </a:solidFill>
                  <a:latin typeface="Open Sans Extrabold" panose="020B0906030804020204" pitchFamily="34" charset="0"/>
                </a:rPr>
                <a:t>3</a:t>
              </a:r>
              <a:endParaRPr kumimoji="0" lang="x-none" altLang="x-none" sz="1800" b="0" i="0" u="none" strike="noStrike" cap="none" normalizeH="0" baseline="0" dirty="0">
                <a:ln>
                  <a:noFill/>
                </a:ln>
                <a:solidFill>
                  <a:schemeClr val="accent3"/>
                </a:solidFill>
                <a:effectLst/>
              </a:endParaRPr>
            </a:p>
          </p:txBody>
        </p:sp>
        <p:grpSp>
          <p:nvGrpSpPr>
            <p:cNvPr id="65" name="Shadow">
              <a:extLst>
                <a:ext uri="{FF2B5EF4-FFF2-40B4-BE49-F238E27FC236}">
                  <a16:creationId xmlns:a16="http://schemas.microsoft.com/office/drawing/2014/main" id="{A695E60F-EAF9-444B-9477-11EBECFF9BAC}"/>
                </a:ext>
              </a:extLst>
            </p:cNvPr>
            <p:cNvGrpSpPr/>
            <p:nvPr/>
          </p:nvGrpSpPr>
          <p:grpSpPr>
            <a:xfrm>
              <a:off x="2007945" y="877757"/>
              <a:ext cx="311393" cy="1968189"/>
              <a:chOff x="1390652" y="2150666"/>
              <a:chExt cx="269875" cy="1705769"/>
            </a:xfrm>
          </p:grpSpPr>
          <p:sp>
            <p:nvSpPr>
              <p:cNvPr id="66" name="Freeform 14">
                <a:extLst>
                  <a:ext uri="{FF2B5EF4-FFF2-40B4-BE49-F238E27FC236}">
                    <a16:creationId xmlns:a16="http://schemas.microsoft.com/office/drawing/2014/main" id="{643BA2F0-64D1-4F0D-AC33-049FBBA484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01763" y="2193132"/>
                <a:ext cx="242887" cy="1644650"/>
              </a:xfrm>
              <a:custGeom>
                <a:avLst/>
                <a:gdLst>
                  <a:gd name="T0" fmla="*/ 153 w 153"/>
                  <a:gd name="T1" fmla="*/ 0 h 1032"/>
                  <a:gd name="T2" fmla="*/ 150 w 153"/>
                  <a:gd name="T3" fmla="*/ 1032 h 1032"/>
                  <a:gd name="T4" fmla="*/ 0 w 153"/>
                  <a:gd name="T5" fmla="*/ 1032 h 1032"/>
                  <a:gd name="T6" fmla="*/ 0 w 153"/>
                  <a:gd name="T7" fmla="*/ 0 h 1032"/>
                  <a:gd name="T8" fmla="*/ 153 w 153"/>
                  <a:gd name="T9" fmla="*/ 0 h 10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3" h="1032">
                    <a:moveTo>
                      <a:pt x="153" y="0"/>
                    </a:moveTo>
                    <a:lnTo>
                      <a:pt x="150" y="1032"/>
                    </a:lnTo>
                    <a:lnTo>
                      <a:pt x="0" y="1032"/>
                    </a:lnTo>
                    <a:lnTo>
                      <a:pt x="0" y="0"/>
                    </a:lnTo>
                    <a:lnTo>
                      <a:pt x="153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alpha val="0"/>
                    </a:schemeClr>
                  </a:gs>
                  <a:gs pos="5000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0"/>
                <a:tileRect/>
              </a:gradFill>
              <a:ln>
                <a:noFill/>
              </a:ln>
              <a:effectLst>
                <a:outerShdw blurRad="101600" dist="88900" sx="95000" sy="95000" algn="tl" rotWithShape="0">
                  <a:prstClr val="black">
                    <a:alpha val="3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x-none"/>
              </a:p>
            </p:txBody>
          </p:sp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BCFD8B29-4D7C-48A7-B090-3699DA8B8B22}"/>
                  </a:ext>
                </a:extLst>
              </p:cNvPr>
              <p:cNvSpPr/>
              <p:nvPr/>
            </p:nvSpPr>
            <p:spPr>
              <a:xfrm>
                <a:off x="1390652" y="2150666"/>
                <a:ext cx="269875" cy="1705769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x-none"/>
              </a:p>
            </p:txBody>
          </p:sp>
        </p:grpSp>
      </p:grpSp>
      <p:grpSp>
        <p:nvGrpSpPr>
          <p:cNvPr id="47" name="03">
            <a:extLst>
              <a:ext uri="{FF2B5EF4-FFF2-40B4-BE49-F238E27FC236}">
                <a16:creationId xmlns:a16="http://schemas.microsoft.com/office/drawing/2014/main" id="{16DED30A-C855-4580-BA61-589C4A431015}"/>
              </a:ext>
            </a:extLst>
          </p:cNvPr>
          <p:cNvGrpSpPr/>
          <p:nvPr/>
        </p:nvGrpSpPr>
        <p:grpSpPr>
          <a:xfrm>
            <a:off x="1230602" y="4104765"/>
            <a:ext cx="4176423" cy="2180346"/>
            <a:chOff x="1230602" y="877757"/>
            <a:chExt cx="4176423" cy="2180346"/>
          </a:xfrm>
        </p:grpSpPr>
        <p:sp>
          <p:nvSpPr>
            <p:cNvPr id="48" name="Right Triangle 34">
              <a:extLst>
                <a:ext uri="{FF2B5EF4-FFF2-40B4-BE49-F238E27FC236}">
                  <a16:creationId xmlns:a16="http://schemas.microsoft.com/office/drawing/2014/main" id="{76CBD063-28A6-45F8-AF01-6525BC93F8E7}"/>
                </a:ext>
              </a:extLst>
            </p:cNvPr>
            <p:cNvSpPr/>
            <p:nvPr/>
          </p:nvSpPr>
          <p:spPr>
            <a:xfrm flipH="1" flipV="1">
              <a:off x="1230602" y="2173993"/>
              <a:ext cx="3734491" cy="884110"/>
            </a:xfrm>
            <a:custGeom>
              <a:avLst/>
              <a:gdLst>
                <a:gd name="connsiteX0" fmla="*/ 0 w 3227387"/>
                <a:gd name="connsiteY0" fmla="*/ 441199 h 441199"/>
                <a:gd name="connsiteX1" fmla="*/ 0 w 3227387"/>
                <a:gd name="connsiteY1" fmla="*/ 0 h 441199"/>
                <a:gd name="connsiteX2" fmla="*/ 3227387 w 3227387"/>
                <a:gd name="connsiteY2" fmla="*/ 441199 h 441199"/>
                <a:gd name="connsiteX3" fmla="*/ 0 w 3227387"/>
                <a:gd name="connsiteY3" fmla="*/ 441199 h 441199"/>
                <a:gd name="connsiteX0" fmla="*/ 6350 w 3233737"/>
                <a:gd name="connsiteY0" fmla="*/ 371349 h 371349"/>
                <a:gd name="connsiteX1" fmla="*/ 0 w 3233737"/>
                <a:gd name="connsiteY1" fmla="*/ 0 h 371349"/>
                <a:gd name="connsiteX2" fmla="*/ 3233737 w 3233737"/>
                <a:gd name="connsiteY2" fmla="*/ 371349 h 371349"/>
                <a:gd name="connsiteX3" fmla="*/ 6350 w 3233737"/>
                <a:gd name="connsiteY3" fmla="*/ 371349 h 371349"/>
                <a:gd name="connsiteX0" fmla="*/ 12700 w 3240087"/>
                <a:gd name="connsiteY0" fmla="*/ 333249 h 333249"/>
                <a:gd name="connsiteX1" fmla="*/ 0 w 3240087"/>
                <a:gd name="connsiteY1" fmla="*/ 0 h 333249"/>
                <a:gd name="connsiteX2" fmla="*/ 3240087 w 3240087"/>
                <a:gd name="connsiteY2" fmla="*/ 333249 h 333249"/>
                <a:gd name="connsiteX3" fmla="*/ 12700 w 3240087"/>
                <a:gd name="connsiteY3" fmla="*/ 333249 h 333249"/>
                <a:gd name="connsiteX0" fmla="*/ 134555 w 3361942"/>
                <a:gd name="connsiteY0" fmla="*/ 376111 h 376111"/>
                <a:gd name="connsiteX1" fmla="*/ 0 w 3361942"/>
                <a:gd name="connsiteY1" fmla="*/ 0 h 376111"/>
                <a:gd name="connsiteX2" fmla="*/ 3361942 w 3361942"/>
                <a:gd name="connsiteY2" fmla="*/ 376111 h 376111"/>
                <a:gd name="connsiteX3" fmla="*/ 134555 w 3361942"/>
                <a:gd name="connsiteY3" fmla="*/ 376111 h 376111"/>
                <a:gd name="connsiteX0" fmla="*/ 143928 w 3371315"/>
                <a:gd name="connsiteY0" fmla="*/ 380874 h 380874"/>
                <a:gd name="connsiteX1" fmla="*/ 0 w 3371315"/>
                <a:gd name="connsiteY1" fmla="*/ 0 h 380874"/>
                <a:gd name="connsiteX2" fmla="*/ 3371315 w 3371315"/>
                <a:gd name="connsiteY2" fmla="*/ 380874 h 380874"/>
                <a:gd name="connsiteX3" fmla="*/ 143928 w 3371315"/>
                <a:gd name="connsiteY3" fmla="*/ 380874 h 380874"/>
                <a:gd name="connsiteX0" fmla="*/ 153301 w 3371315"/>
                <a:gd name="connsiteY0" fmla="*/ 447549 h 447549"/>
                <a:gd name="connsiteX1" fmla="*/ 0 w 3371315"/>
                <a:gd name="connsiteY1" fmla="*/ 0 h 447549"/>
                <a:gd name="connsiteX2" fmla="*/ 3371315 w 3371315"/>
                <a:gd name="connsiteY2" fmla="*/ 380874 h 447549"/>
                <a:gd name="connsiteX3" fmla="*/ 153301 w 3371315"/>
                <a:gd name="connsiteY3" fmla="*/ 447549 h 447549"/>
                <a:gd name="connsiteX0" fmla="*/ 153301 w 3371315"/>
                <a:gd name="connsiteY0" fmla="*/ 386653 h 386653"/>
                <a:gd name="connsiteX1" fmla="*/ 0 w 3371315"/>
                <a:gd name="connsiteY1" fmla="*/ 0 h 386653"/>
                <a:gd name="connsiteX2" fmla="*/ 3371315 w 3371315"/>
                <a:gd name="connsiteY2" fmla="*/ 319978 h 386653"/>
                <a:gd name="connsiteX3" fmla="*/ 153301 w 3371315"/>
                <a:gd name="connsiteY3" fmla="*/ 386653 h 386653"/>
                <a:gd name="connsiteX0" fmla="*/ 148547 w 3366561"/>
                <a:gd name="connsiteY0" fmla="*/ 559870 h 559870"/>
                <a:gd name="connsiteX1" fmla="*/ 0 w 3366561"/>
                <a:gd name="connsiteY1" fmla="*/ 0 h 559870"/>
                <a:gd name="connsiteX2" fmla="*/ 3366561 w 3366561"/>
                <a:gd name="connsiteY2" fmla="*/ 493195 h 559870"/>
                <a:gd name="connsiteX3" fmla="*/ 148547 w 3366561"/>
                <a:gd name="connsiteY3" fmla="*/ 559870 h 559870"/>
                <a:gd name="connsiteX0" fmla="*/ 153301 w 3371315"/>
                <a:gd name="connsiteY0" fmla="*/ 657305 h 657305"/>
                <a:gd name="connsiteX1" fmla="*/ 0 w 3371315"/>
                <a:gd name="connsiteY1" fmla="*/ 0 h 657305"/>
                <a:gd name="connsiteX2" fmla="*/ 3371315 w 3371315"/>
                <a:gd name="connsiteY2" fmla="*/ 590630 h 657305"/>
                <a:gd name="connsiteX3" fmla="*/ 153301 w 3371315"/>
                <a:gd name="connsiteY3" fmla="*/ 657305 h 657305"/>
                <a:gd name="connsiteX0" fmla="*/ 10288 w 3228302"/>
                <a:gd name="connsiteY0" fmla="*/ 662718 h 662718"/>
                <a:gd name="connsiteX1" fmla="*/ 0 w 3228302"/>
                <a:gd name="connsiteY1" fmla="*/ 0 h 662718"/>
                <a:gd name="connsiteX2" fmla="*/ 3228302 w 3228302"/>
                <a:gd name="connsiteY2" fmla="*/ 596043 h 662718"/>
                <a:gd name="connsiteX3" fmla="*/ 10288 w 3228302"/>
                <a:gd name="connsiteY3" fmla="*/ 662718 h 662718"/>
                <a:gd name="connsiteX0" fmla="*/ 16889 w 3234903"/>
                <a:gd name="connsiteY0" fmla="*/ 753657 h 753657"/>
                <a:gd name="connsiteX1" fmla="*/ 0 w 3234903"/>
                <a:gd name="connsiteY1" fmla="*/ 0 h 753657"/>
                <a:gd name="connsiteX2" fmla="*/ 3234903 w 3234903"/>
                <a:gd name="connsiteY2" fmla="*/ 686982 h 753657"/>
                <a:gd name="connsiteX3" fmla="*/ 16889 w 3234903"/>
                <a:gd name="connsiteY3" fmla="*/ 753657 h 753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4903" h="753657">
                  <a:moveTo>
                    <a:pt x="16889" y="753657"/>
                  </a:moveTo>
                  <a:lnTo>
                    <a:pt x="0" y="0"/>
                  </a:lnTo>
                  <a:lnTo>
                    <a:pt x="3234903" y="686982"/>
                  </a:lnTo>
                  <a:lnTo>
                    <a:pt x="16889" y="753657"/>
                  </a:lnTo>
                  <a:close/>
                </a:path>
              </a:pathLst>
            </a:custGeom>
            <a:gradFill>
              <a:gsLst>
                <a:gs pos="100000">
                  <a:srgbClr val="080808">
                    <a:alpha val="0"/>
                  </a:srgbClr>
                </a:gs>
                <a:gs pos="0">
                  <a:srgbClr val="000000"/>
                </a:gs>
              </a:gsLst>
              <a:lin ang="10800000" scaled="1"/>
            </a:gradFill>
            <a:ln>
              <a:noFill/>
            </a:ln>
            <a:effectLst>
              <a:softEdge rad="1143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/>
            </a:p>
          </p:txBody>
        </p:sp>
        <p:sp>
          <p:nvSpPr>
            <p:cNvPr id="49" name="Freeform 5">
              <a:extLst>
                <a:ext uri="{FF2B5EF4-FFF2-40B4-BE49-F238E27FC236}">
                  <a16:creationId xmlns:a16="http://schemas.microsoft.com/office/drawing/2014/main" id="{4320F517-2777-4269-B13D-14EEA7E75AB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30450" y="1241425"/>
              <a:ext cx="3076575" cy="1158875"/>
            </a:xfrm>
            <a:custGeom>
              <a:avLst/>
              <a:gdLst>
                <a:gd name="T0" fmla="*/ 642 w 790"/>
                <a:gd name="T1" fmla="*/ 0 h 296"/>
                <a:gd name="T2" fmla="*/ 0 w 790"/>
                <a:gd name="T3" fmla="*/ 0 h 296"/>
                <a:gd name="T4" fmla="*/ 0 w 790"/>
                <a:gd name="T5" fmla="*/ 289 h 296"/>
                <a:gd name="T6" fmla="*/ 642 w 790"/>
                <a:gd name="T7" fmla="*/ 296 h 296"/>
                <a:gd name="T8" fmla="*/ 790 w 790"/>
                <a:gd name="T9" fmla="*/ 148 h 296"/>
                <a:gd name="T10" fmla="*/ 642 w 790"/>
                <a:gd name="T11" fmla="*/ 0 h 296"/>
                <a:gd name="T12" fmla="*/ 642 w 790"/>
                <a:gd name="T13" fmla="*/ 276 h 296"/>
                <a:gd name="T14" fmla="*/ 514 w 790"/>
                <a:gd name="T15" fmla="*/ 148 h 296"/>
                <a:gd name="T16" fmla="*/ 642 w 790"/>
                <a:gd name="T17" fmla="*/ 19 h 296"/>
                <a:gd name="T18" fmla="*/ 771 w 790"/>
                <a:gd name="T19" fmla="*/ 148 h 296"/>
                <a:gd name="T20" fmla="*/ 642 w 790"/>
                <a:gd name="T21" fmla="*/ 276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90" h="296">
                  <a:moveTo>
                    <a:pt x="64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89"/>
                    <a:pt x="0" y="289"/>
                    <a:pt x="0" y="289"/>
                  </a:cubicBezTo>
                  <a:cubicBezTo>
                    <a:pt x="642" y="296"/>
                    <a:pt x="642" y="296"/>
                    <a:pt x="642" y="296"/>
                  </a:cubicBezTo>
                  <a:cubicBezTo>
                    <a:pt x="724" y="296"/>
                    <a:pt x="790" y="229"/>
                    <a:pt x="790" y="148"/>
                  </a:cubicBezTo>
                  <a:cubicBezTo>
                    <a:pt x="790" y="66"/>
                    <a:pt x="724" y="0"/>
                    <a:pt x="642" y="0"/>
                  </a:cubicBezTo>
                  <a:close/>
                  <a:moveTo>
                    <a:pt x="642" y="276"/>
                  </a:moveTo>
                  <a:cubicBezTo>
                    <a:pt x="571" y="276"/>
                    <a:pt x="514" y="219"/>
                    <a:pt x="514" y="148"/>
                  </a:cubicBezTo>
                  <a:cubicBezTo>
                    <a:pt x="514" y="76"/>
                    <a:pt x="571" y="19"/>
                    <a:pt x="642" y="19"/>
                  </a:cubicBezTo>
                  <a:cubicBezTo>
                    <a:pt x="714" y="19"/>
                    <a:pt x="771" y="76"/>
                    <a:pt x="771" y="148"/>
                  </a:cubicBezTo>
                  <a:cubicBezTo>
                    <a:pt x="771" y="219"/>
                    <a:pt x="714" y="276"/>
                    <a:pt x="642" y="276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  <p:sp>
          <p:nvSpPr>
            <p:cNvPr id="50" name="Freeform 6">
              <a:extLst>
                <a:ext uri="{FF2B5EF4-FFF2-40B4-BE49-F238E27FC236}">
                  <a16:creationId xmlns:a16="http://schemas.microsoft.com/office/drawing/2014/main" id="{1B690535-03D4-4EFD-84DA-E09C36AC7F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14576" y="1212850"/>
              <a:ext cx="3070225" cy="1160463"/>
            </a:xfrm>
            <a:custGeom>
              <a:avLst/>
              <a:gdLst>
                <a:gd name="T0" fmla="*/ 640 w 788"/>
                <a:gd name="T1" fmla="*/ 0 h 296"/>
                <a:gd name="T2" fmla="*/ 0 w 788"/>
                <a:gd name="T3" fmla="*/ 0 h 296"/>
                <a:gd name="T4" fmla="*/ 0 w 788"/>
                <a:gd name="T5" fmla="*/ 296 h 296"/>
                <a:gd name="T6" fmla="*/ 640 w 788"/>
                <a:gd name="T7" fmla="*/ 296 h 296"/>
                <a:gd name="T8" fmla="*/ 788 w 788"/>
                <a:gd name="T9" fmla="*/ 148 h 296"/>
                <a:gd name="T10" fmla="*/ 640 w 788"/>
                <a:gd name="T11" fmla="*/ 0 h 296"/>
                <a:gd name="T12" fmla="*/ 640 w 788"/>
                <a:gd name="T13" fmla="*/ 277 h 296"/>
                <a:gd name="T14" fmla="*/ 511 w 788"/>
                <a:gd name="T15" fmla="*/ 148 h 296"/>
                <a:gd name="T16" fmla="*/ 640 w 788"/>
                <a:gd name="T17" fmla="*/ 19 h 296"/>
                <a:gd name="T18" fmla="*/ 769 w 788"/>
                <a:gd name="T19" fmla="*/ 148 h 296"/>
                <a:gd name="T20" fmla="*/ 640 w 788"/>
                <a:gd name="T21" fmla="*/ 277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88" h="296">
                  <a:moveTo>
                    <a:pt x="64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96"/>
                    <a:pt x="0" y="296"/>
                    <a:pt x="0" y="296"/>
                  </a:cubicBezTo>
                  <a:cubicBezTo>
                    <a:pt x="640" y="296"/>
                    <a:pt x="640" y="296"/>
                    <a:pt x="640" y="296"/>
                  </a:cubicBezTo>
                  <a:cubicBezTo>
                    <a:pt x="722" y="296"/>
                    <a:pt x="788" y="230"/>
                    <a:pt x="788" y="148"/>
                  </a:cubicBezTo>
                  <a:cubicBezTo>
                    <a:pt x="788" y="66"/>
                    <a:pt x="722" y="0"/>
                    <a:pt x="640" y="0"/>
                  </a:cubicBezTo>
                  <a:close/>
                  <a:moveTo>
                    <a:pt x="640" y="277"/>
                  </a:moveTo>
                  <a:cubicBezTo>
                    <a:pt x="569" y="277"/>
                    <a:pt x="511" y="219"/>
                    <a:pt x="511" y="148"/>
                  </a:cubicBezTo>
                  <a:cubicBezTo>
                    <a:pt x="511" y="77"/>
                    <a:pt x="569" y="19"/>
                    <a:pt x="640" y="19"/>
                  </a:cubicBezTo>
                  <a:cubicBezTo>
                    <a:pt x="711" y="19"/>
                    <a:pt x="769" y="77"/>
                    <a:pt x="769" y="148"/>
                  </a:cubicBezTo>
                  <a:cubicBezTo>
                    <a:pt x="769" y="219"/>
                    <a:pt x="711" y="277"/>
                    <a:pt x="640" y="27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  <p:sp>
          <p:nvSpPr>
            <p:cNvPr id="51" name="Rectangle 9">
              <a:extLst>
                <a:ext uri="{FF2B5EF4-FFF2-40B4-BE49-F238E27FC236}">
                  <a16:creationId xmlns:a16="http://schemas.microsoft.com/office/drawing/2014/main" id="{36BB4E9E-8C8A-4F56-BB06-B2D25C1875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8763" y="1303338"/>
              <a:ext cx="506549" cy="10464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x-none" sz="6800" b="1" dirty="0">
                  <a:solidFill>
                    <a:schemeClr val="accent6"/>
                  </a:solidFill>
                  <a:latin typeface="Open Sans Extrabold" panose="020B0906030804020204" pitchFamily="34" charset="0"/>
                </a:rPr>
                <a:t>2</a:t>
              </a:r>
              <a:endParaRPr kumimoji="0" lang="x-none" altLang="x-none" sz="1800" b="0" i="0" u="none" strike="noStrike" cap="none" normalizeH="0" baseline="0" dirty="0">
                <a:ln>
                  <a:noFill/>
                </a:ln>
                <a:solidFill>
                  <a:schemeClr val="accent6"/>
                </a:solidFill>
                <a:effectLst/>
              </a:endParaRPr>
            </a:p>
          </p:txBody>
        </p:sp>
        <p:grpSp>
          <p:nvGrpSpPr>
            <p:cNvPr id="52" name="Shadow">
              <a:extLst>
                <a:ext uri="{FF2B5EF4-FFF2-40B4-BE49-F238E27FC236}">
                  <a16:creationId xmlns:a16="http://schemas.microsoft.com/office/drawing/2014/main" id="{71DD2DE4-B545-43BA-A507-7D02C425DBFC}"/>
                </a:ext>
              </a:extLst>
            </p:cNvPr>
            <p:cNvGrpSpPr/>
            <p:nvPr/>
          </p:nvGrpSpPr>
          <p:grpSpPr>
            <a:xfrm>
              <a:off x="2007945" y="877757"/>
              <a:ext cx="311393" cy="1968189"/>
              <a:chOff x="1390652" y="2150666"/>
              <a:chExt cx="269875" cy="1705769"/>
            </a:xfrm>
          </p:grpSpPr>
          <p:sp>
            <p:nvSpPr>
              <p:cNvPr id="53" name="Freeform 14">
                <a:extLst>
                  <a:ext uri="{FF2B5EF4-FFF2-40B4-BE49-F238E27FC236}">
                    <a16:creationId xmlns:a16="http://schemas.microsoft.com/office/drawing/2014/main" id="{A2658BDF-D313-4C40-A102-B3DDC79A94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01763" y="2193132"/>
                <a:ext cx="242887" cy="1644650"/>
              </a:xfrm>
              <a:custGeom>
                <a:avLst/>
                <a:gdLst>
                  <a:gd name="T0" fmla="*/ 153 w 153"/>
                  <a:gd name="T1" fmla="*/ 0 h 1032"/>
                  <a:gd name="T2" fmla="*/ 150 w 153"/>
                  <a:gd name="T3" fmla="*/ 1032 h 1032"/>
                  <a:gd name="T4" fmla="*/ 0 w 153"/>
                  <a:gd name="T5" fmla="*/ 1032 h 1032"/>
                  <a:gd name="T6" fmla="*/ 0 w 153"/>
                  <a:gd name="T7" fmla="*/ 0 h 1032"/>
                  <a:gd name="T8" fmla="*/ 153 w 153"/>
                  <a:gd name="T9" fmla="*/ 0 h 10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3" h="1032">
                    <a:moveTo>
                      <a:pt x="153" y="0"/>
                    </a:moveTo>
                    <a:lnTo>
                      <a:pt x="150" y="1032"/>
                    </a:lnTo>
                    <a:lnTo>
                      <a:pt x="0" y="1032"/>
                    </a:lnTo>
                    <a:lnTo>
                      <a:pt x="0" y="0"/>
                    </a:lnTo>
                    <a:lnTo>
                      <a:pt x="153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alpha val="0"/>
                    </a:schemeClr>
                  </a:gs>
                  <a:gs pos="5000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0"/>
                <a:tileRect/>
              </a:gradFill>
              <a:ln>
                <a:noFill/>
              </a:ln>
              <a:effectLst>
                <a:outerShdw blurRad="101600" dist="88900" sx="95000" sy="95000" algn="tl" rotWithShape="0">
                  <a:prstClr val="black">
                    <a:alpha val="3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x-none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4F81B2D2-AC42-4378-875A-275299C4480E}"/>
                  </a:ext>
                </a:extLst>
              </p:cNvPr>
              <p:cNvSpPr/>
              <p:nvPr/>
            </p:nvSpPr>
            <p:spPr>
              <a:xfrm>
                <a:off x="1390652" y="2150666"/>
                <a:ext cx="269875" cy="1705769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x-none"/>
              </a:p>
            </p:txBody>
          </p:sp>
        </p:grpSp>
      </p:grpSp>
      <p:grpSp>
        <p:nvGrpSpPr>
          <p:cNvPr id="33" name="01">
            <a:extLst>
              <a:ext uri="{FF2B5EF4-FFF2-40B4-BE49-F238E27FC236}">
                <a16:creationId xmlns:a16="http://schemas.microsoft.com/office/drawing/2014/main" id="{CFB9CA49-4D87-4B26-B65D-5D9B3A35F484}"/>
              </a:ext>
            </a:extLst>
          </p:cNvPr>
          <p:cNvGrpSpPr/>
          <p:nvPr/>
        </p:nvGrpSpPr>
        <p:grpSpPr>
          <a:xfrm>
            <a:off x="1221650" y="981195"/>
            <a:ext cx="4176423" cy="2180346"/>
            <a:chOff x="1230602" y="877757"/>
            <a:chExt cx="4176423" cy="2180346"/>
          </a:xfrm>
        </p:grpSpPr>
        <p:sp>
          <p:nvSpPr>
            <p:cNvPr id="17" name="Right Triangle 34">
              <a:extLst>
                <a:ext uri="{FF2B5EF4-FFF2-40B4-BE49-F238E27FC236}">
                  <a16:creationId xmlns:a16="http://schemas.microsoft.com/office/drawing/2014/main" id="{B2406671-3D87-4948-AF41-303F06FA7A3F}"/>
                </a:ext>
              </a:extLst>
            </p:cNvPr>
            <p:cNvSpPr/>
            <p:nvPr/>
          </p:nvSpPr>
          <p:spPr>
            <a:xfrm flipH="1" flipV="1">
              <a:off x="1230602" y="2173993"/>
              <a:ext cx="3734491" cy="884110"/>
            </a:xfrm>
            <a:custGeom>
              <a:avLst/>
              <a:gdLst>
                <a:gd name="connsiteX0" fmla="*/ 0 w 3227387"/>
                <a:gd name="connsiteY0" fmla="*/ 441199 h 441199"/>
                <a:gd name="connsiteX1" fmla="*/ 0 w 3227387"/>
                <a:gd name="connsiteY1" fmla="*/ 0 h 441199"/>
                <a:gd name="connsiteX2" fmla="*/ 3227387 w 3227387"/>
                <a:gd name="connsiteY2" fmla="*/ 441199 h 441199"/>
                <a:gd name="connsiteX3" fmla="*/ 0 w 3227387"/>
                <a:gd name="connsiteY3" fmla="*/ 441199 h 441199"/>
                <a:gd name="connsiteX0" fmla="*/ 6350 w 3233737"/>
                <a:gd name="connsiteY0" fmla="*/ 371349 h 371349"/>
                <a:gd name="connsiteX1" fmla="*/ 0 w 3233737"/>
                <a:gd name="connsiteY1" fmla="*/ 0 h 371349"/>
                <a:gd name="connsiteX2" fmla="*/ 3233737 w 3233737"/>
                <a:gd name="connsiteY2" fmla="*/ 371349 h 371349"/>
                <a:gd name="connsiteX3" fmla="*/ 6350 w 3233737"/>
                <a:gd name="connsiteY3" fmla="*/ 371349 h 371349"/>
                <a:gd name="connsiteX0" fmla="*/ 12700 w 3240087"/>
                <a:gd name="connsiteY0" fmla="*/ 333249 h 333249"/>
                <a:gd name="connsiteX1" fmla="*/ 0 w 3240087"/>
                <a:gd name="connsiteY1" fmla="*/ 0 h 333249"/>
                <a:gd name="connsiteX2" fmla="*/ 3240087 w 3240087"/>
                <a:gd name="connsiteY2" fmla="*/ 333249 h 333249"/>
                <a:gd name="connsiteX3" fmla="*/ 12700 w 3240087"/>
                <a:gd name="connsiteY3" fmla="*/ 333249 h 333249"/>
                <a:gd name="connsiteX0" fmla="*/ 134555 w 3361942"/>
                <a:gd name="connsiteY0" fmla="*/ 376111 h 376111"/>
                <a:gd name="connsiteX1" fmla="*/ 0 w 3361942"/>
                <a:gd name="connsiteY1" fmla="*/ 0 h 376111"/>
                <a:gd name="connsiteX2" fmla="*/ 3361942 w 3361942"/>
                <a:gd name="connsiteY2" fmla="*/ 376111 h 376111"/>
                <a:gd name="connsiteX3" fmla="*/ 134555 w 3361942"/>
                <a:gd name="connsiteY3" fmla="*/ 376111 h 376111"/>
                <a:gd name="connsiteX0" fmla="*/ 143928 w 3371315"/>
                <a:gd name="connsiteY0" fmla="*/ 380874 h 380874"/>
                <a:gd name="connsiteX1" fmla="*/ 0 w 3371315"/>
                <a:gd name="connsiteY1" fmla="*/ 0 h 380874"/>
                <a:gd name="connsiteX2" fmla="*/ 3371315 w 3371315"/>
                <a:gd name="connsiteY2" fmla="*/ 380874 h 380874"/>
                <a:gd name="connsiteX3" fmla="*/ 143928 w 3371315"/>
                <a:gd name="connsiteY3" fmla="*/ 380874 h 380874"/>
                <a:gd name="connsiteX0" fmla="*/ 153301 w 3371315"/>
                <a:gd name="connsiteY0" fmla="*/ 447549 h 447549"/>
                <a:gd name="connsiteX1" fmla="*/ 0 w 3371315"/>
                <a:gd name="connsiteY1" fmla="*/ 0 h 447549"/>
                <a:gd name="connsiteX2" fmla="*/ 3371315 w 3371315"/>
                <a:gd name="connsiteY2" fmla="*/ 380874 h 447549"/>
                <a:gd name="connsiteX3" fmla="*/ 153301 w 3371315"/>
                <a:gd name="connsiteY3" fmla="*/ 447549 h 447549"/>
                <a:gd name="connsiteX0" fmla="*/ 153301 w 3371315"/>
                <a:gd name="connsiteY0" fmla="*/ 386653 h 386653"/>
                <a:gd name="connsiteX1" fmla="*/ 0 w 3371315"/>
                <a:gd name="connsiteY1" fmla="*/ 0 h 386653"/>
                <a:gd name="connsiteX2" fmla="*/ 3371315 w 3371315"/>
                <a:gd name="connsiteY2" fmla="*/ 319978 h 386653"/>
                <a:gd name="connsiteX3" fmla="*/ 153301 w 3371315"/>
                <a:gd name="connsiteY3" fmla="*/ 386653 h 386653"/>
                <a:gd name="connsiteX0" fmla="*/ 148547 w 3366561"/>
                <a:gd name="connsiteY0" fmla="*/ 559870 h 559870"/>
                <a:gd name="connsiteX1" fmla="*/ 0 w 3366561"/>
                <a:gd name="connsiteY1" fmla="*/ 0 h 559870"/>
                <a:gd name="connsiteX2" fmla="*/ 3366561 w 3366561"/>
                <a:gd name="connsiteY2" fmla="*/ 493195 h 559870"/>
                <a:gd name="connsiteX3" fmla="*/ 148547 w 3366561"/>
                <a:gd name="connsiteY3" fmla="*/ 559870 h 559870"/>
                <a:gd name="connsiteX0" fmla="*/ 153301 w 3371315"/>
                <a:gd name="connsiteY0" fmla="*/ 657305 h 657305"/>
                <a:gd name="connsiteX1" fmla="*/ 0 w 3371315"/>
                <a:gd name="connsiteY1" fmla="*/ 0 h 657305"/>
                <a:gd name="connsiteX2" fmla="*/ 3371315 w 3371315"/>
                <a:gd name="connsiteY2" fmla="*/ 590630 h 657305"/>
                <a:gd name="connsiteX3" fmla="*/ 153301 w 3371315"/>
                <a:gd name="connsiteY3" fmla="*/ 657305 h 657305"/>
                <a:gd name="connsiteX0" fmla="*/ 10288 w 3228302"/>
                <a:gd name="connsiteY0" fmla="*/ 662718 h 662718"/>
                <a:gd name="connsiteX1" fmla="*/ 0 w 3228302"/>
                <a:gd name="connsiteY1" fmla="*/ 0 h 662718"/>
                <a:gd name="connsiteX2" fmla="*/ 3228302 w 3228302"/>
                <a:gd name="connsiteY2" fmla="*/ 596043 h 662718"/>
                <a:gd name="connsiteX3" fmla="*/ 10288 w 3228302"/>
                <a:gd name="connsiteY3" fmla="*/ 662718 h 662718"/>
                <a:gd name="connsiteX0" fmla="*/ 16889 w 3234903"/>
                <a:gd name="connsiteY0" fmla="*/ 753657 h 753657"/>
                <a:gd name="connsiteX1" fmla="*/ 0 w 3234903"/>
                <a:gd name="connsiteY1" fmla="*/ 0 h 753657"/>
                <a:gd name="connsiteX2" fmla="*/ 3234903 w 3234903"/>
                <a:gd name="connsiteY2" fmla="*/ 686982 h 753657"/>
                <a:gd name="connsiteX3" fmla="*/ 16889 w 3234903"/>
                <a:gd name="connsiteY3" fmla="*/ 753657 h 753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4903" h="753657">
                  <a:moveTo>
                    <a:pt x="16889" y="753657"/>
                  </a:moveTo>
                  <a:lnTo>
                    <a:pt x="0" y="0"/>
                  </a:lnTo>
                  <a:lnTo>
                    <a:pt x="3234903" y="686982"/>
                  </a:lnTo>
                  <a:lnTo>
                    <a:pt x="16889" y="753657"/>
                  </a:lnTo>
                  <a:close/>
                </a:path>
              </a:pathLst>
            </a:custGeom>
            <a:gradFill>
              <a:gsLst>
                <a:gs pos="100000">
                  <a:srgbClr val="080808">
                    <a:alpha val="0"/>
                  </a:srgbClr>
                </a:gs>
                <a:gs pos="0">
                  <a:srgbClr val="000000"/>
                </a:gs>
              </a:gsLst>
              <a:lin ang="10800000" scaled="1"/>
            </a:gradFill>
            <a:ln>
              <a:noFill/>
            </a:ln>
            <a:effectLst>
              <a:softEdge rad="1143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/>
            </a:p>
          </p:txBody>
        </p:sp>
        <p:sp>
          <p:nvSpPr>
            <p:cNvPr id="8" name="Freeform 5">
              <a:extLst>
                <a:ext uri="{FF2B5EF4-FFF2-40B4-BE49-F238E27FC236}">
                  <a16:creationId xmlns:a16="http://schemas.microsoft.com/office/drawing/2014/main" id="{2ED26FC8-C9F3-4738-869D-359DFA6CE9C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30450" y="1241425"/>
              <a:ext cx="3076575" cy="1158875"/>
            </a:xfrm>
            <a:custGeom>
              <a:avLst/>
              <a:gdLst>
                <a:gd name="T0" fmla="*/ 642 w 790"/>
                <a:gd name="T1" fmla="*/ 0 h 296"/>
                <a:gd name="T2" fmla="*/ 0 w 790"/>
                <a:gd name="T3" fmla="*/ 0 h 296"/>
                <a:gd name="T4" fmla="*/ 0 w 790"/>
                <a:gd name="T5" fmla="*/ 289 h 296"/>
                <a:gd name="T6" fmla="*/ 642 w 790"/>
                <a:gd name="T7" fmla="*/ 296 h 296"/>
                <a:gd name="T8" fmla="*/ 790 w 790"/>
                <a:gd name="T9" fmla="*/ 148 h 296"/>
                <a:gd name="T10" fmla="*/ 642 w 790"/>
                <a:gd name="T11" fmla="*/ 0 h 296"/>
                <a:gd name="T12" fmla="*/ 642 w 790"/>
                <a:gd name="T13" fmla="*/ 276 h 296"/>
                <a:gd name="T14" fmla="*/ 514 w 790"/>
                <a:gd name="T15" fmla="*/ 148 h 296"/>
                <a:gd name="T16" fmla="*/ 642 w 790"/>
                <a:gd name="T17" fmla="*/ 19 h 296"/>
                <a:gd name="T18" fmla="*/ 771 w 790"/>
                <a:gd name="T19" fmla="*/ 148 h 296"/>
                <a:gd name="T20" fmla="*/ 642 w 790"/>
                <a:gd name="T21" fmla="*/ 276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90" h="296">
                  <a:moveTo>
                    <a:pt x="64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89"/>
                    <a:pt x="0" y="289"/>
                    <a:pt x="0" y="289"/>
                  </a:cubicBezTo>
                  <a:cubicBezTo>
                    <a:pt x="642" y="296"/>
                    <a:pt x="642" y="296"/>
                    <a:pt x="642" y="296"/>
                  </a:cubicBezTo>
                  <a:cubicBezTo>
                    <a:pt x="724" y="296"/>
                    <a:pt x="790" y="229"/>
                    <a:pt x="790" y="148"/>
                  </a:cubicBezTo>
                  <a:cubicBezTo>
                    <a:pt x="790" y="66"/>
                    <a:pt x="724" y="0"/>
                    <a:pt x="642" y="0"/>
                  </a:cubicBezTo>
                  <a:close/>
                  <a:moveTo>
                    <a:pt x="642" y="276"/>
                  </a:moveTo>
                  <a:cubicBezTo>
                    <a:pt x="571" y="276"/>
                    <a:pt x="514" y="219"/>
                    <a:pt x="514" y="148"/>
                  </a:cubicBezTo>
                  <a:cubicBezTo>
                    <a:pt x="514" y="76"/>
                    <a:pt x="571" y="19"/>
                    <a:pt x="642" y="19"/>
                  </a:cubicBezTo>
                  <a:cubicBezTo>
                    <a:pt x="714" y="19"/>
                    <a:pt x="771" y="76"/>
                    <a:pt x="771" y="148"/>
                  </a:cubicBezTo>
                  <a:cubicBezTo>
                    <a:pt x="771" y="219"/>
                    <a:pt x="714" y="276"/>
                    <a:pt x="642" y="276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B5E0CF48-A7A3-4341-B98A-BEE50DF0679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21560" y="1230137"/>
              <a:ext cx="3070225" cy="1160463"/>
            </a:xfrm>
            <a:custGeom>
              <a:avLst/>
              <a:gdLst>
                <a:gd name="T0" fmla="*/ 640 w 788"/>
                <a:gd name="T1" fmla="*/ 0 h 296"/>
                <a:gd name="T2" fmla="*/ 0 w 788"/>
                <a:gd name="T3" fmla="*/ 0 h 296"/>
                <a:gd name="T4" fmla="*/ 0 w 788"/>
                <a:gd name="T5" fmla="*/ 296 h 296"/>
                <a:gd name="T6" fmla="*/ 640 w 788"/>
                <a:gd name="T7" fmla="*/ 296 h 296"/>
                <a:gd name="T8" fmla="*/ 788 w 788"/>
                <a:gd name="T9" fmla="*/ 148 h 296"/>
                <a:gd name="T10" fmla="*/ 640 w 788"/>
                <a:gd name="T11" fmla="*/ 0 h 296"/>
                <a:gd name="T12" fmla="*/ 640 w 788"/>
                <a:gd name="T13" fmla="*/ 277 h 296"/>
                <a:gd name="T14" fmla="*/ 511 w 788"/>
                <a:gd name="T15" fmla="*/ 148 h 296"/>
                <a:gd name="T16" fmla="*/ 640 w 788"/>
                <a:gd name="T17" fmla="*/ 19 h 296"/>
                <a:gd name="T18" fmla="*/ 769 w 788"/>
                <a:gd name="T19" fmla="*/ 148 h 296"/>
                <a:gd name="T20" fmla="*/ 640 w 788"/>
                <a:gd name="T21" fmla="*/ 277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88" h="296">
                  <a:moveTo>
                    <a:pt x="64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96"/>
                    <a:pt x="0" y="296"/>
                    <a:pt x="0" y="296"/>
                  </a:cubicBezTo>
                  <a:cubicBezTo>
                    <a:pt x="640" y="296"/>
                    <a:pt x="640" y="296"/>
                    <a:pt x="640" y="296"/>
                  </a:cubicBezTo>
                  <a:cubicBezTo>
                    <a:pt x="722" y="296"/>
                    <a:pt x="788" y="230"/>
                    <a:pt x="788" y="148"/>
                  </a:cubicBezTo>
                  <a:cubicBezTo>
                    <a:pt x="788" y="66"/>
                    <a:pt x="722" y="0"/>
                    <a:pt x="640" y="0"/>
                  </a:cubicBezTo>
                  <a:close/>
                  <a:moveTo>
                    <a:pt x="640" y="277"/>
                  </a:moveTo>
                  <a:cubicBezTo>
                    <a:pt x="569" y="277"/>
                    <a:pt x="511" y="219"/>
                    <a:pt x="511" y="148"/>
                  </a:cubicBezTo>
                  <a:cubicBezTo>
                    <a:pt x="511" y="77"/>
                    <a:pt x="569" y="19"/>
                    <a:pt x="640" y="19"/>
                  </a:cubicBezTo>
                  <a:cubicBezTo>
                    <a:pt x="711" y="19"/>
                    <a:pt x="769" y="77"/>
                    <a:pt x="769" y="148"/>
                  </a:cubicBezTo>
                  <a:cubicBezTo>
                    <a:pt x="769" y="219"/>
                    <a:pt x="711" y="277"/>
                    <a:pt x="640" y="27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  <p:sp>
          <p:nvSpPr>
            <p:cNvPr id="12" name="Rectangle 9">
              <a:extLst>
                <a:ext uri="{FF2B5EF4-FFF2-40B4-BE49-F238E27FC236}">
                  <a16:creationId xmlns:a16="http://schemas.microsoft.com/office/drawing/2014/main" id="{1C954606-5C7C-46AD-A7B0-56EE890076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45786" y="1317368"/>
              <a:ext cx="560999" cy="10464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x-none" altLang="x-none" sz="6800" b="1" i="0" u="none" strike="noStrike" cap="none" normalizeH="0" baseline="0" dirty="0">
                  <a:ln>
                    <a:noFill/>
                  </a:ln>
                  <a:solidFill>
                    <a:schemeClr val="accent2"/>
                  </a:solidFill>
                  <a:effectLst/>
                  <a:latin typeface="Open Sans Extrabold" panose="020B0906030804020204" pitchFamily="34" charset="0"/>
                </a:rPr>
                <a:t>1</a:t>
              </a:r>
              <a:endParaRPr kumimoji="0" lang="x-none" altLang="x-none" sz="1800" b="0" i="0" u="none" strike="noStrike" cap="none" normalizeH="0" baseline="0" dirty="0">
                <a:ln>
                  <a:noFill/>
                </a:ln>
                <a:solidFill>
                  <a:schemeClr val="accent2"/>
                </a:solidFill>
                <a:effectLst/>
              </a:endParaRPr>
            </a:p>
          </p:txBody>
        </p:sp>
        <p:grpSp>
          <p:nvGrpSpPr>
            <p:cNvPr id="14" name="Shadow">
              <a:extLst>
                <a:ext uri="{FF2B5EF4-FFF2-40B4-BE49-F238E27FC236}">
                  <a16:creationId xmlns:a16="http://schemas.microsoft.com/office/drawing/2014/main" id="{6FEBCFA9-13FA-4F3B-AC5E-A2CD4A49FCA6}"/>
                </a:ext>
              </a:extLst>
            </p:cNvPr>
            <p:cNvGrpSpPr/>
            <p:nvPr/>
          </p:nvGrpSpPr>
          <p:grpSpPr>
            <a:xfrm>
              <a:off x="2007945" y="877757"/>
              <a:ext cx="311393" cy="1968189"/>
              <a:chOff x="1390652" y="2150666"/>
              <a:chExt cx="269875" cy="1705769"/>
            </a:xfrm>
          </p:grpSpPr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93981913-5BF5-4772-9359-F46F8058BDD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01763" y="2193132"/>
                <a:ext cx="242887" cy="1644650"/>
              </a:xfrm>
              <a:custGeom>
                <a:avLst/>
                <a:gdLst>
                  <a:gd name="T0" fmla="*/ 153 w 153"/>
                  <a:gd name="T1" fmla="*/ 0 h 1032"/>
                  <a:gd name="T2" fmla="*/ 150 w 153"/>
                  <a:gd name="T3" fmla="*/ 1032 h 1032"/>
                  <a:gd name="T4" fmla="*/ 0 w 153"/>
                  <a:gd name="T5" fmla="*/ 1032 h 1032"/>
                  <a:gd name="T6" fmla="*/ 0 w 153"/>
                  <a:gd name="T7" fmla="*/ 0 h 1032"/>
                  <a:gd name="T8" fmla="*/ 153 w 153"/>
                  <a:gd name="T9" fmla="*/ 0 h 10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3" h="1032">
                    <a:moveTo>
                      <a:pt x="153" y="0"/>
                    </a:moveTo>
                    <a:lnTo>
                      <a:pt x="150" y="1032"/>
                    </a:lnTo>
                    <a:lnTo>
                      <a:pt x="0" y="1032"/>
                    </a:lnTo>
                    <a:lnTo>
                      <a:pt x="0" y="0"/>
                    </a:lnTo>
                    <a:lnTo>
                      <a:pt x="153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alpha val="0"/>
                    </a:schemeClr>
                  </a:gs>
                  <a:gs pos="5000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0"/>
                <a:tileRect/>
              </a:gradFill>
              <a:ln>
                <a:noFill/>
              </a:ln>
              <a:effectLst>
                <a:outerShdw blurRad="101600" dist="88900" sx="95000" sy="95000" algn="tl" rotWithShape="0">
                  <a:prstClr val="black">
                    <a:alpha val="3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x-none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D17A8EB6-AE6B-4C63-8A3A-456B83ADFD76}"/>
                  </a:ext>
                </a:extLst>
              </p:cNvPr>
              <p:cNvSpPr/>
              <p:nvPr/>
            </p:nvSpPr>
            <p:spPr>
              <a:xfrm>
                <a:off x="1390652" y="2150666"/>
                <a:ext cx="269875" cy="1705769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x-none"/>
              </a:p>
            </p:txBody>
          </p:sp>
        </p:grpSp>
      </p:grpSp>
      <p:sp>
        <p:nvSpPr>
          <p:cNvPr id="11" name="Rectangle 8">
            <a:extLst>
              <a:ext uri="{FF2B5EF4-FFF2-40B4-BE49-F238E27FC236}">
                <a16:creationId xmlns:a16="http://schemas.microsoft.com/office/drawing/2014/main" id="{1DD572E8-BDA0-4FC5-9CDF-F4B2CE940B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35651" y="1633675"/>
            <a:ext cx="1848299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GB" sz="1400" b="1" dirty="0">
                <a:latin typeface="IBM Plex Serif"/>
              </a:rPr>
              <a:t>Difficult</a:t>
            </a:r>
          </a:p>
          <a:p>
            <a:r>
              <a:rPr lang="en-GB" sz="1400" b="1" dirty="0">
                <a:latin typeface="IBM Plex Serif"/>
              </a:rPr>
              <a:t>troubleshooting</a:t>
            </a:r>
          </a:p>
        </p:txBody>
      </p:sp>
      <p:sp>
        <p:nvSpPr>
          <p:cNvPr id="43" name="Rectangle 8">
            <a:extLst>
              <a:ext uri="{FF2B5EF4-FFF2-40B4-BE49-F238E27FC236}">
                <a16:creationId xmlns:a16="http://schemas.microsoft.com/office/drawing/2014/main" id="{FE31D6E0-75C6-410A-B100-670D64059F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10386" y="2707264"/>
            <a:ext cx="2952991" cy="98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en-GB" sz="1600" dirty="0">
                <a:latin typeface="IBM Plex Serif" panose="02060503050406000203"/>
              </a:rPr>
              <a:t>Specialized equipment needed to detect cable faults which can disrupt communication for all nodes.</a:t>
            </a:r>
            <a:r>
              <a:rPr kumimoji="0" lang="x-none" altLang="x-none" sz="1600" b="1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IBM Plex Serif" panose="02060503050406000203"/>
              </a:rPr>
              <a:t>EP 0</a:t>
            </a:r>
            <a:r>
              <a:rPr kumimoji="0" lang="en-US" altLang="x-none" sz="1600" b="1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IBM Plex Serif" panose="02060503050406000203"/>
              </a:rPr>
              <a:t>2</a:t>
            </a:r>
            <a:endParaRPr kumimoji="0" lang="x-none" altLang="x-none" sz="16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IBM Plex Serif" panose="02060503050406000203"/>
            </a:endParaRPr>
          </a:p>
        </p:txBody>
      </p:sp>
      <p:sp>
        <p:nvSpPr>
          <p:cNvPr id="56" name="Rectangle 8">
            <a:extLst>
              <a:ext uri="{FF2B5EF4-FFF2-40B4-BE49-F238E27FC236}">
                <a16:creationId xmlns:a16="http://schemas.microsoft.com/office/drawing/2014/main" id="{28F6A76C-0544-48EF-88AC-883CBCCF15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03183" y="4883056"/>
            <a:ext cx="75661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GB" b="1" dirty="0">
                <a:solidFill>
                  <a:schemeClr val="bg2"/>
                </a:solidFill>
                <a:latin typeface="IBM Plex Serif"/>
              </a:rPr>
              <a:t>Failure</a:t>
            </a:r>
          </a:p>
        </p:txBody>
      </p:sp>
      <p:sp>
        <p:nvSpPr>
          <p:cNvPr id="69" name="Rectangle 8">
            <a:extLst>
              <a:ext uri="{FF2B5EF4-FFF2-40B4-BE49-F238E27FC236}">
                <a16:creationId xmlns:a16="http://schemas.microsoft.com/office/drawing/2014/main" id="{5AE64D15-717B-4634-AD0C-78B97883B5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15290" y="1588380"/>
            <a:ext cx="2638869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GB" b="1" dirty="0">
                <a:latin typeface="IBM Plex Serif"/>
              </a:rPr>
              <a:t>Reconfiguration difficult</a:t>
            </a:r>
          </a:p>
        </p:txBody>
      </p:sp>
      <p:sp>
        <p:nvSpPr>
          <p:cNvPr id="94" name="Rectangle 8">
            <a:extLst>
              <a:ext uri="{FF2B5EF4-FFF2-40B4-BE49-F238E27FC236}">
                <a16:creationId xmlns:a16="http://schemas.microsoft.com/office/drawing/2014/main" id="{410D0351-F0EB-4B37-BC18-36812AA020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27601" y="4881589"/>
            <a:ext cx="61555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GB" b="1" dirty="0">
                <a:solidFill>
                  <a:schemeClr val="bg2"/>
                </a:solidFill>
                <a:latin typeface="IBM Plex Serif"/>
              </a:rPr>
              <a:t>Delay</a:t>
            </a:r>
          </a:p>
        </p:txBody>
      </p:sp>
      <p:sp>
        <p:nvSpPr>
          <p:cNvPr id="3" name="Rectangle 2"/>
          <p:cNvSpPr/>
          <p:nvPr/>
        </p:nvSpPr>
        <p:spPr>
          <a:xfrm>
            <a:off x="370758" y="381665"/>
            <a:ext cx="42830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DISADVANTAGE OF RING TOPOLOGY:</a:t>
            </a:r>
          </a:p>
        </p:txBody>
      </p:sp>
      <p:sp>
        <p:nvSpPr>
          <p:cNvPr id="4" name="Rectangle 3"/>
          <p:cNvSpPr/>
          <p:nvPr/>
        </p:nvSpPr>
        <p:spPr>
          <a:xfrm>
            <a:off x="2221853" y="5841682"/>
            <a:ext cx="406233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600" dirty="0">
                <a:solidFill>
                  <a:srgbClr val="374151"/>
                </a:solidFill>
                <a:latin typeface="IBM Plex Serif" panose="02060503050406000203"/>
              </a:rPr>
              <a:t>One station's breakdown = network failure.</a:t>
            </a:r>
            <a:endParaRPr lang="en-GB" sz="1600" dirty="0">
              <a:latin typeface="IBM Plex Serif" panose="02060503050406000203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887101" y="2705172"/>
            <a:ext cx="392273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dirty="0">
                <a:solidFill>
                  <a:srgbClr val="343541"/>
                </a:solidFill>
                <a:latin typeface="IBM Plex Serif" panose="02060503050406000203"/>
              </a:rPr>
              <a:t>Adding new devices to the network would slow down the network.</a:t>
            </a:r>
            <a:endParaRPr lang="en-GB" sz="1600" dirty="0">
              <a:latin typeface="IBM Plex Serif" panose="02060503050406000203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887101" y="5778862"/>
            <a:ext cx="256108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600" dirty="0">
                <a:solidFill>
                  <a:srgbClr val="374151"/>
                </a:solidFill>
                <a:latin typeface="IBM Plex Serif" panose="02060503050406000203"/>
              </a:rPr>
              <a:t>More nodes = more delay.</a:t>
            </a:r>
            <a:endParaRPr lang="en-GB" sz="1600" dirty="0">
              <a:latin typeface="IBM Plex Serif" panose="02060503050406000203"/>
            </a:endParaRPr>
          </a:p>
        </p:txBody>
      </p:sp>
      <p:sp>
        <p:nvSpPr>
          <p:cNvPr id="55" name="Freeform 20">
            <a:extLst>
              <a:ext uri="{FF2B5EF4-FFF2-40B4-BE49-F238E27FC236}">
                <a16:creationId xmlns:a16="http://schemas.microsoft.com/office/drawing/2014/main" id="{FF6195CC-5ACC-452C-9B22-2031EC30DE6F}"/>
              </a:ext>
            </a:extLst>
          </p:cNvPr>
          <p:cNvSpPr>
            <a:spLocks noEditPoints="1"/>
          </p:cNvSpPr>
          <p:nvPr/>
        </p:nvSpPr>
        <p:spPr bwMode="auto">
          <a:xfrm>
            <a:off x="1528536" y="1512226"/>
            <a:ext cx="632355" cy="644732"/>
          </a:xfrm>
          <a:custGeom>
            <a:avLst/>
            <a:gdLst>
              <a:gd name="T0" fmla="*/ 43 w 116"/>
              <a:gd name="T1" fmla="*/ 12 h 120"/>
              <a:gd name="T2" fmla="*/ 102 w 116"/>
              <a:gd name="T3" fmla="*/ 48 h 120"/>
              <a:gd name="T4" fmla="*/ 116 w 116"/>
              <a:gd name="T5" fmla="*/ 77 h 120"/>
              <a:gd name="T6" fmla="*/ 104 w 116"/>
              <a:gd name="T7" fmla="*/ 77 h 120"/>
              <a:gd name="T8" fmla="*/ 104 w 116"/>
              <a:gd name="T9" fmla="*/ 97 h 120"/>
              <a:gd name="T10" fmla="*/ 98 w 116"/>
              <a:gd name="T11" fmla="*/ 103 h 120"/>
              <a:gd name="T12" fmla="*/ 85 w 116"/>
              <a:gd name="T13" fmla="*/ 103 h 120"/>
              <a:gd name="T14" fmla="*/ 85 w 116"/>
              <a:gd name="T15" fmla="*/ 120 h 120"/>
              <a:gd name="T16" fmla="*/ 32 w 116"/>
              <a:gd name="T17" fmla="*/ 120 h 120"/>
              <a:gd name="T18" fmla="*/ 32 w 116"/>
              <a:gd name="T19" fmla="*/ 102 h 120"/>
              <a:gd name="T20" fmla="*/ 26 w 116"/>
              <a:gd name="T21" fmla="*/ 90 h 120"/>
              <a:gd name="T22" fmla="*/ 65 w 116"/>
              <a:gd name="T23" fmla="*/ 54 h 120"/>
              <a:gd name="T24" fmla="*/ 65 w 116"/>
              <a:gd name="T25" fmla="*/ 46 h 120"/>
              <a:gd name="T26" fmla="*/ 56 w 116"/>
              <a:gd name="T27" fmla="*/ 42 h 120"/>
              <a:gd name="T28" fmla="*/ 55 w 116"/>
              <a:gd name="T29" fmla="*/ 39 h 120"/>
              <a:gd name="T30" fmla="*/ 59 w 116"/>
              <a:gd name="T31" fmla="*/ 30 h 120"/>
              <a:gd name="T32" fmla="*/ 53 w 116"/>
              <a:gd name="T33" fmla="*/ 24 h 120"/>
              <a:gd name="T34" fmla="*/ 44 w 116"/>
              <a:gd name="T35" fmla="*/ 28 h 120"/>
              <a:gd name="T36" fmla="*/ 41 w 116"/>
              <a:gd name="T37" fmla="*/ 27 h 120"/>
              <a:gd name="T38" fmla="*/ 37 w 116"/>
              <a:gd name="T39" fmla="*/ 18 h 120"/>
              <a:gd name="T40" fmla="*/ 29 w 116"/>
              <a:gd name="T41" fmla="*/ 18 h 120"/>
              <a:gd name="T42" fmla="*/ 25 w 116"/>
              <a:gd name="T43" fmla="*/ 27 h 120"/>
              <a:gd name="T44" fmla="*/ 22 w 116"/>
              <a:gd name="T45" fmla="*/ 28 h 120"/>
              <a:gd name="T46" fmla="*/ 13 w 116"/>
              <a:gd name="T47" fmla="*/ 24 h 120"/>
              <a:gd name="T48" fmla="*/ 7 w 116"/>
              <a:gd name="T49" fmla="*/ 30 h 120"/>
              <a:gd name="T50" fmla="*/ 11 w 116"/>
              <a:gd name="T51" fmla="*/ 39 h 120"/>
              <a:gd name="T52" fmla="*/ 10 w 116"/>
              <a:gd name="T53" fmla="*/ 42 h 120"/>
              <a:gd name="T54" fmla="*/ 0 w 116"/>
              <a:gd name="T55" fmla="*/ 46 h 120"/>
              <a:gd name="T56" fmla="*/ 0 w 116"/>
              <a:gd name="T57" fmla="*/ 54 h 120"/>
              <a:gd name="T58" fmla="*/ 10 w 116"/>
              <a:gd name="T59" fmla="*/ 58 h 120"/>
              <a:gd name="T60" fmla="*/ 11 w 116"/>
              <a:gd name="T61" fmla="*/ 61 h 120"/>
              <a:gd name="T62" fmla="*/ 7 w 116"/>
              <a:gd name="T63" fmla="*/ 70 h 120"/>
              <a:gd name="T64" fmla="*/ 13 w 116"/>
              <a:gd name="T65" fmla="*/ 76 h 120"/>
              <a:gd name="T66" fmla="*/ 22 w 116"/>
              <a:gd name="T67" fmla="*/ 72 h 120"/>
              <a:gd name="T68" fmla="*/ 25 w 116"/>
              <a:gd name="T69" fmla="*/ 73 h 120"/>
              <a:gd name="T70" fmla="*/ 29 w 116"/>
              <a:gd name="T71" fmla="*/ 82 h 120"/>
              <a:gd name="T72" fmla="*/ 37 w 116"/>
              <a:gd name="T73" fmla="*/ 82 h 120"/>
              <a:gd name="T74" fmla="*/ 41 w 116"/>
              <a:gd name="T75" fmla="*/ 73 h 120"/>
              <a:gd name="T76" fmla="*/ 44 w 116"/>
              <a:gd name="T77" fmla="*/ 72 h 120"/>
              <a:gd name="T78" fmla="*/ 53 w 116"/>
              <a:gd name="T79" fmla="*/ 76 h 120"/>
              <a:gd name="T80" fmla="*/ 59 w 116"/>
              <a:gd name="T81" fmla="*/ 70 h 120"/>
              <a:gd name="T82" fmla="*/ 55 w 116"/>
              <a:gd name="T83" fmla="*/ 61 h 120"/>
              <a:gd name="T84" fmla="*/ 56 w 116"/>
              <a:gd name="T85" fmla="*/ 58 h 120"/>
              <a:gd name="T86" fmla="*/ 65 w 116"/>
              <a:gd name="T87" fmla="*/ 54 h 120"/>
              <a:gd name="T88" fmla="*/ 33 w 116"/>
              <a:gd name="T89" fmla="*/ 36 h 120"/>
              <a:gd name="T90" fmla="*/ 19 w 116"/>
              <a:gd name="T91" fmla="*/ 50 h 120"/>
              <a:gd name="T92" fmla="*/ 33 w 116"/>
              <a:gd name="T93" fmla="*/ 64 h 120"/>
              <a:gd name="T94" fmla="*/ 46 w 116"/>
              <a:gd name="T95" fmla="*/ 50 h 120"/>
              <a:gd name="T96" fmla="*/ 33 w 116"/>
              <a:gd name="T97" fmla="*/ 36 h 120"/>
              <a:gd name="T98" fmla="*/ 85 w 116"/>
              <a:gd name="T99" fmla="*/ 103 h 120"/>
              <a:gd name="T100" fmla="*/ 77 w 116"/>
              <a:gd name="T101" fmla="*/ 103 h 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116" h="120">
                <a:moveTo>
                  <a:pt x="43" y="12"/>
                </a:moveTo>
                <a:cubicBezTo>
                  <a:pt x="108" y="0"/>
                  <a:pt x="102" y="48"/>
                  <a:pt x="102" y="48"/>
                </a:cubicBezTo>
                <a:cubicBezTo>
                  <a:pt x="116" y="77"/>
                  <a:pt x="116" y="77"/>
                  <a:pt x="116" y="77"/>
                </a:cubicBezTo>
                <a:cubicBezTo>
                  <a:pt x="104" y="77"/>
                  <a:pt x="104" y="77"/>
                  <a:pt x="104" y="77"/>
                </a:cubicBezTo>
                <a:cubicBezTo>
                  <a:pt x="104" y="97"/>
                  <a:pt x="104" y="97"/>
                  <a:pt x="104" y="97"/>
                </a:cubicBezTo>
                <a:cubicBezTo>
                  <a:pt x="104" y="100"/>
                  <a:pt x="102" y="103"/>
                  <a:pt x="98" y="103"/>
                </a:cubicBezTo>
                <a:cubicBezTo>
                  <a:pt x="85" y="103"/>
                  <a:pt x="85" y="103"/>
                  <a:pt x="85" y="103"/>
                </a:cubicBezTo>
                <a:cubicBezTo>
                  <a:pt x="85" y="120"/>
                  <a:pt x="85" y="120"/>
                  <a:pt x="85" y="120"/>
                </a:cubicBezTo>
                <a:moveTo>
                  <a:pt x="32" y="120"/>
                </a:moveTo>
                <a:cubicBezTo>
                  <a:pt x="32" y="102"/>
                  <a:pt x="32" y="102"/>
                  <a:pt x="32" y="102"/>
                </a:cubicBezTo>
                <a:cubicBezTo>
                  <a:pt x="26" y="90"/>
                  <a:pt x="26" y="90"/>
                  <a:pt x="26" y="90"/>
                </a:cubicBezTo>
                <a:moveTo>
                  <a:pt x="65" y="54"/>
                </a:moveTo>
                <a:cubicBezTo>
                  <a:pt x="65" y="46"/>
                  <a:pt x="65" y="46"/>
                  <a:pt x="65" y="46"/>
                </a:cubicBezTo>
                <a:cubicBezTo>
                  <a:pt x="56" y="42"/>
                  <a:pt x="56" y="42"/>
                  <a:pt x="56" y="42"/>
                </a:cubicBezTo>
                <a:cubicBezTo>
                  <a:pt x="56" y="41"/>
                  <a:pt x="55" y="40"/>
                  <a:pt x="55" y="39"/>
                </a:cubicBezTo>
                <a:cubicBezTo>
                  <a:pt x="59" y="30"/>
                  <a:pt x="59" y="30"/>
                  <a:pt x="59" y="30"/>
                </a:cubicBezTo>
                <a:cubicBezTo>
                  <a:pt x="53" y="24"/>
                  <a:pt x="53" y="24"/>
                  <a:pt x="53" y="24"/>
                </a:cubicBezTo>
                <a:cubicBezTo>
                  <a:pt x="44" y="28"/>
                  <a:pt x="44" y="28"/>
                  <a:pt x="44" y="28"/>
                </a:cubicBezTo>
                <a:cubicBezTo>
                  <a:pt x="43" y="28"/>
                  <a:pt x="42" y="27"/>
                  <a:pt x="41" y="27"/>
                </a:cubicBezTo>
                <a:cubicBezTo>
                  <a:pt x="37" y="18"/>
                  <a:pt x="37" y="18"/>
                  <a:pt x="37" y="18"/>
                </a:cubicBezTo>
                <a:cubicBezTo>
                  <a:pt x="29" y="18"/>
                  <a:pt x="29" y="18"/>
                  <a:pt x="29" y="18"/>
                </a:cubicBezTo>
                <a:cubicBezTo>
                  <a:pt x="25" y="27"/>
                  <a:pt x="25" y="27"/>
                  <a:pt x="25" y="27"/>
                </a:cubicBezTo>
                <a:cubicBezTo>
                  <a:pt x="24" y="27"/>
                  <a:pt x="23" y="28"/>
                  <a:pt x="22" y="28"/>
                </a:cubicBezTo>
                <a:cubicBezTo>
                  <a:pt x="13" y="24"/>
                  <a:pt x="13" y="24"/>
                  <a:pt x="13" y="24"/>
                </a:cubicBezTo>
                <a:cubicBezTo>
                  <a:pt x="7" y="30"/>
                  <a:pt x="7" y="30"/>
                  <a:pt x="7" y="30"/>
                </a:cubicBezTo>
                <a:cubicBezTo>
                  <a:pt x="11" y="39"/>
                  <a:pt x="11" y="39"/>
                  <a:pt x="11" y="39"/>
                </a:cubicBezTo>
                <a:cubicBezTo>
                  <a:pt x="10" y="40"/>
                  <a:pt x="10" y="41"/>
                  <a:pt x="10" y="42"/>
                </a:cubicBezTo>
                <a:cubicBezTo>
                  <a:pt x="0" y="46"/>
                  <a:pt x="0" y="46"/>
                  <a:pt x="0" y="46"/>
                </a:cubicBezTo>
                <a:cubicBezTo>
                  <a:pt x="0" y="54"/>
                  <a:pt x="0" y="54"/>
                  <a:pt x="0" y="54"/>
                </a:cubicBezTo>
                <a:cubicBezTo>
                  <a:pt x="10" y="58"/>
                  <a:pt x="10" y="58"/>
                  <a:pt x="10" y="58"/>
                </a:cubicBezTo>
                <a:cubicBezTo>
                  <a:pt x="10" y="59"/>
                  <a:pt x="10" y="60"/>
                  <a:pt x="11" y="61"/>
                </a:cubicBezTo>
                <a:cubicBezTo>
                  <a:pt x="7" y="70"/>
                  <a:pt x="7" y="70"/>
                  <a:pt x="7" y="70"/>
                </a:cubicBezTo>
                <a:cubicBezTo>
                  <a:pt x="13" y="76"/>
                  <a:pt x="13" y="76"/>
                  <a:pt x="13" y="76"/>
                </a:cubicBezTo>
                <a:cubicBezTo>
                  <a:pt x="22" y="72"/>
                  <a:pt x="22" y="72"/>
                  <a:pt x="22" y="72"/>
                </a:cubicBezTo>
                <a:cubicBezTo>
                  <a:pt x="23" y="72"/>
                  <a:pt x="24" y="73"/>
                  <a:pt x="25" y="73"/>
                </a:cubicBezTo>
                <a:cubicBezTo>
                  <a:pt x="29" y="82"/>
                  <a:pt x="29" y="82"/>
                  <a:pt x="29" y="82"/>
                </a:cubicBezTo>
                <a:cubicBezTo>
                  <a:pt x="37" y="82"/>
                  <a:pt x="37" y="82"/>
                  <a:pt x="37" y="82"/>
                </a:cubicBezTo>
                <a:cubicBezTo>
                  <a:pt x="41" y="73"/>
                  <a:pt x="41" y="73"/>
                  <a:pt x="41" y="73"/>
                </a:cubicBezTo>
                <a:cubicBezTo>
                  <a:pt x="42" y="73"/>
                  <a:pt x="43" y="72"/>
                  <a:pt x="44" y="72"/>
                </a:cubicBezTo>
                <a:cubicBezTo>
                  <a:pt x="53" y="76"/>
                  <a:pt x="53" y="76"/>
                  <a:pt x="53" y="76"/>
                </a:cubicBezTo>
                <a:cubicBezTo>
                  <a:pt x="59" y="70"/>
                  <a:pt x="59" y="70"/>
                  <a:pt x="59" y="70"/>
                </a:cubicBezTo>
                <a:cubicBezTo>
                  <a:pt x="55" y="61"/>
                  <a:pt x="55" y="61"/>
                  <a:pt x="55" y="61"/>
                </a:cubicBezTo>
                <a:cubicBezTo>
                  <a:pt x="55" y="60"/>
                  <a:pt x="56" y="59"/>
                  <a:pt x="56" y="58"/>
                </a:cubicBezTo>
                <a:lnTo>
                  <a:pt x="65" y="54"/>
                </a:lnTo>
                <a:close/>
                <a:moveTo>
                  <a:pt x="33" y="36"/>
                </a:moveTo>
                <a:cubicBezTo>
                  <a:pt x="25" y="36"/>
                  <a:pt x="19" y="42"/>
                  <a:pt x="19" y="50"/>
                </a:cubicBezTo>
                <a:cubicBezTo>
                  <a:pt x="19" y="58"/>
                  <a:pt x="25" y="64"/>
                  <a:pt x="33" y="64"/>
                </a:cubicBezTo>
                <a:cubicBezTo>
                  <a:pt x="40" y="64"/>
                  <a:pt x="46" y="58"/>
                  <a:pt x="46" y="50"/>
                </a:cubicBezTo>
                <a:cubicBezTo>
                  <a:pt x="46" y="42"/>
                  <a:pt x="40" y="36"/>
                  <a:pt x="33" y="36"/>
                </a:cubicBezTo>
                <a:close/>
                <a:moveTo>
                  <a:pt x="85" y="103"/>
                </a:moveTo>
                <a:cubicBezTo>
                  <a:pt x="77" y="103"/>
                  <a:pt x="77" y="103"/>
                  <a:pt x="77" y="103"/>
                </a:cubicBezTo>
              </a:path>
            </a:pathLst>
          </a:custGeom>
          <a:noFill/>
          <a:ln w="12700" cap="rnd">
            <a:solidFill>
              <a:schemeClr val="tx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7" name="Freeform 19">
            <a:extLst>
              <a:ext uri="{FF2B5EF4-FFF2-40B4-BE49-F238E27FC236}">
                <a16:creationId xmlns:a16="http://schemas.microsoft.com/office/drawing/2014/main" id="{59191144-EED6-436B-B0A5-086B52585F27}"/>
              </a:ext>
            </a:extLst>
          </p:cNvPr>
          <p:cNvSpPr>
            <a:spLocks noEditPoints="1"/>
          </p:cNvSpPr>
          <p:nvPr/>
        </p:nvSpPr>
        <p:spPr bwMode="auto">
          <a:xfrm>
            <a:off x="10048954" y="1475165"/>
            <a:ext cx="726318" cy="830378"/>
          </a:xfrm>
          <a:custGeom>
            <a:avLst/>
            <a:gdLst>
              <a:gd name="T0" fmla="*/ 34 w 105"/>
              <a:gd name="T1" fmla="*/ 92 h 118"/>
              <a:gd name="T2" fmla="*/ 25 w 105"/>
              <a:gd name="T3" fmla="*/ 71 h 118"/>
              <a:gd name="T4" fmla="*/ 20 w 105"/>
              <a:gd name="T5" fmla="*/ 53 h 118"/>
              <a:gd name="T6" fmla="*/ 53 w 105"/>
              <a:gd name="T7" fmla="*/ 20 h 118"/>
              <a:gd name="T8" fmla="*/ 85 w 105"/>
              <a:gd name="T9" fmla="*/ 53 h 118"/>
              <a:gd name="T10" fmla="*/ 80 w 105"/>
              <a:gd name="T11" fmla="*/ 71 h 118"/>
              <a:gd name="T12" fmla="*/ 71 w 105"/>
              <a:gd name="T13" fmla="*/ 88 h 118"/>
              <a:gd name="T14" fmla="*/ 53 w 105"/>
              <a:gd name="T15" fmla="*/ 33 h 118"/>
              <a:gd name="T16" fmla="*/ 33 w 105"/>
              <a:gd name="T17" fmla="*/ 52 h 118"/>
              <a:gd name="T18" fmla="*/ 53 w 105"/>
              <a:gd name="T19" fmla="*/ 72 h 118"/>
              <a:gd name="T20" fmla="*/ 72 w 105"/>
              <a:gd name="T21" fmla="*/ 52 h 118"/>
              <a:gd name="T22" fmla="*/ 53 w 105"/>
              <a:gd name="T23" fmla="*/ 33 h 118"/>
              <a:gd name="T24" fmla="*/ 45 w 105"/>
              <a:gd name="T25" fmla="*/ 56 h 118"/>
              <a:gd name="T26" fmla="*/ 51 w 105"/>
              <a:gd name="T27" fmla="*/ 62 h 118"/>
              <a:gd name="T28" fmla="*/ 60 w 105"/>
              <a:gd name="T29" fmla="*/ 46 h 118"/>
              <a:gd name="T30" fmla="*/ 53 w 105"/>
              <a:gd name="T31" fmla="*/ 10 h 118"/>
              <a:gd name="T32" fmla="*/ 53 w 105"/>
              <a:gd name="T33" fmla="*/ 0 h 118"/>
              <a:gd name="T34" fmla="*/ 32 w 105"/>
              <a:gd name="T35" fmla="*/ 16 h 118"/>
              <a:gd name="T36" fmla="*/ 26 w 105"/>
              <a:gd name="T37" fmla="*/ 7 h 118"/>
              <a:gd name="T38" fmla="*/ 7 w 105"/>
              <a:gd name="T39" fmla="*/ 26 h 118"/>
              <a:gd name="T40" fmla="*/ 16 w 105"/>
              <a:gd name="T41" fmla="*/ 31 h 118"/>
              <a:gd name="T42" fmla="*/ 0 w 105"/>
              <a:gd name="T43" fmla="*/ 52 h 118"/>
              <a:gd name="T44" fmla="*/ 10 w 105"/>
              <a:gd name="T45" fmla="*/ 52 h 118"/>
              <a:gd name="T46" fmla="*/ 79 w 105"/>
              <a:gd name="T47" fmla="*/ 7 h 118"/>
              <a:gd name="T48" fmla="*/ 74 w 105"/>
              <a:gd name="T49" fmla="*/ 16 h 118"/>
              <a:gd name="T50" fmla="*/ 98 w 105"/>
              <a:gd name="T51" fmla="*/ 26 h 118"/>
              <a:gd name="T52" fmla="*/ 89 w 105"/>
              <a:gd name="T53" fmla="*/ 31 h 118"/>
              <a:gd name="T54" fmla="*/ 95 w 105"/>
              <a:gd name="T55" fmla="*/ 52 h 118"/>
              <a:gd name="T56" fmla="*/ 105 w 105"/>
              <a:gd name="T57" fmla="*/ 52 h 118"/>
              <a:gd name="T58" fmla="*/ 64 w 105"/>
              <a:gd name="T59" fmla="*/ 95 h 118"/>
              <a:gd name="T60" fmla="*/ 39 w 105"/>
              <a:gd name="T61" fmla="*/ 102 h 118"/>
              <a:gd name="T62" fmla="*/ 36 w 105"/>
              <a:gd name="T63" fmla="*/ 106 h 118"/>
              <a:gd name="T64" fmla="*/ 40 w 105"/>
              <a:gd name="T65" fmla="*/ 111 h 118"/>
              <a:gd name="T66" fmla="*/ 42 w 105"/>
              <a:gd name="T67" fmla="*/ 110 h 118"/>
              <a:gd name="T68" fmla="*/ 64 w 105"/>
              <a:gd name="T69" fmla="*/ 104 h 118"/>
              <a:gd name="T70" fmla="*/ 64 w 105"/>
              <a:gd name="T71" fmla="*/ 104 h 118"/>
              <a:gd name="T72" fmla="*/ 65 w 105"/>
              <a:gd name="T73" fmla="*/ 104 h 118"/>
              <a:gd name="T74" fmla="*/ 70 w 105"/>
              <a:gd name="T75" fmla="*/ 108 h 118"/>
              <a:gd name="T76" fmla="*/ 67 w 105"/>
              <a:gd name="T77" fmla="*/ 112 h 118"/>
              <a:gd name="T78" fmla="*/ 45 w 105"/>
              <a:gd name="T79" fmla="*/ 118 h 1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05" h="118">
                <a:moveTo>
                  <a:pt x="34" y="92"/>
                </a:moveTo>
                <a:cubicBezTo>
                  <a:pt x="34" y="87"/>
                  <a:pt x="32" y="82"/>
                  <a:pt x="25" y="71"/>
                </a:cubicBezTo>
                <a:cubicBezTo>
                  <a:pt x="22" y="65"/>
                  <a:pt x="20" y="59"/>
                  <a:pt x="20" y="53"/>
                </a:cubicBezTo>
                <a:cubicBezTo>
                  <a:pt x="20" y="35"/>
                  <a:pt x="35" y="20"/>
                  <a:pt x="53" y="20"/>
                </a:cubicBezTo>
                <a:cubicBezTo>
                  <a:pt x="71" y="20"/>
                  <a:pt x="85" y="35"/>
                  <a:pt x="85" y="53"/>
                </a:cubicBezTo>
                <a:cubicBezTo>
                  <a:pt x="85" y="59"/>
                  <a:pt x="83" y="65"/>
                  <a:pt x="80" y="71"/>
                </a:cubicBezTo>
                <a:cubicBezTo>
                  <a:pt x="75" y="79"/>
                  <a:pt x="72" y="84"/>
                  <a:pt x="71" y="88"/>
                </a:cubicBezTo>
                <a:moveTo>
                  <a:pt x="53" y="33"/>
                </a:moveTo>
                <a:cubicBezTo>
                  <a:pt x="42" y="33"/>
                  <a:pt x="33" y="41"/>
                  <a:pt x="33" y="52"/>
                </a:cubicBezTo>
                <a:cubicBezTo>
                  <a:pt x="33" y="63"/>
                  <a:pt x="42" y="72"/>
                  <a:pt x="53" y="72"/>
                </a:cubicBezTo>
                <a:cubicBezTo>
                  <a:pt x="63" y="72"/>
                  <a:pt x="72" y="63"/>
                  <a:pt x="72" y="52"/>
                </a:cubicBezTo>
                <a:cubicBezTo>
                  <a:pt x="72" y="41"/>
                  <a:pt x="63" y="33"/>
                  <a:pt x="53" y="33"/>
                </a:cubicBezTo>
                <a:close/>
                <a:moveTo>
                  <a:pt x="45" y="56"/>
                </a:moveTo>
                <a:cubicBezTo>
                  <a:pt x="51" y="62"/>
                  <a:pt x="51" y="62"/>
                  <a:pt x="51" y="62"/>
                </a:cubicBezTo>
                <a:cubicBezTo>
                  <a:pt x="60" y="46"/>
                  <a:pt x="60" y="46"/>
                  <a:pt x="60" y="46"/>
                </a:cubicBezTo>
                <a:moveTo>
                  <a:pt x="53" y="10"/>
                </a:moveTo>
                <a:cubicBezTo>
                  <a:pt x="53" y="0"/>
                  <a:pt x="53" y="0"/>
                  <a:pt x="53" y="0"/>
                </a:cubicBezTo>
                <a:moveTo>
                  <a:pt x="32" y="16"/>
                </a:moveTo>
                <a:cubicBezTo>
                  <a:pt x="26" y="7"/>
                  <a:pt x="26" y="7"/>
                  <a:pt x="26" y="7"/>
                </a:cubicBezTo>
                <a:moveTo>
                  <a:pt x="7" y="26"/>
                </a:moveTo>
                <a:cubicBezTo>
                  <a:pt x="16" y="31"/>
                  <a:pt x="16" y="31"/>
                  <a:pt x="16" y="31"/>
                </a:cubicBezTo>
                <a:moveTo>
                  <a:pt x="0" y="52"/>
                </a:moveTo>
                <a:cubicBezTo>
                  <a:pt x="10" y="52"/>
                  <a:pt x="10" y="52"/>
                  <a:pt x="10" y="52"/>
                </a:cubicBezTo>
                <a:moveTo>
                  <a:pt x="79" y="7"/>
                </a:moveTo>
                <a:cubicBezTo>
                  <a:pt x="74" y="16"/>
                  <a:pt x="74" y="16"/>
                  <a:pt x="74" y="16"/>
                </a:cubicBezTo>
                <a:moveTo>
                  <a:pt x="98" y="26"/>
                </a:moveTo>
                <a:cubicBezTo>
                  <a:pt x="89" y="31"/>
                  <a:pt x="89" y="31"/>
                  <a:pt x="89" y="31"/>
                </a:cubicBezTo>
                <a:moveTo>
                  <a:pt x="95" y="52"/>
                </a:moveTo>
                <a:cubicBezTo>
                  <a:pt x="105" y="52"/>
                  <a:pt x="105" y="52"/>
                  <a:pt x="105" y="52"/>
                </a:cubicBezTo>
                <a:moveTo>
                  <a:pt x="64" y="95"/>
                </a:moveTo>
                <a:cubicBezTo>
                  <a:pt x="64" y="95"/>
                  <a:pt x="39" y="102"/>
                  <a:pt x="39" y="102"/>
                </a:cubicBezTo>
                <a:cubicBezTo>
                  <a:pt x="37" y="103"/>
                  <a:pt x="36" y="104"/>
                  <a:pt x="36" y="106"/>
                </a:cubicBezTo>
                <a:cubicBezTo>
                  <a:pt x="36" y="109"/>
                  <a:pt x="38" y="111"/>
                  <a:pt x="40" y="111"/>
                </a:cubicBezTo>
                <a:cubicBezTo>
                  <a:pt x="41" y="111"/>
                  <a:pt x="42" y="110"/>
                  <a:pt x="42" y="110"/>
                </a:cubicBezTo>
                <a:cubicBezTo>
                  <a:pt x="64" y="104"/>
                  <a:pt x="64" y="104"/>
                  <a:pt x="64" y="104"/>
                </a:cubicBezTo>
                <a:cubicBezTo>
                  <a:pt x="64" y="104"/>
                  <a:pt x="64" y="104"/>
                  <a:pt x="64" y="104"/>
                </a:cubicBezTo>
                <a:cubicBezTo>
                  <a:pt x="65" y="104"/>
                  <a:pt x="65" y="104"/>
                  <a:pt x="65" y="104"/>
                </a:cubicBezTo>
                <a:cubicBezTo>
                  <a:pt x="68" y="104"/>
                  <a:pt x="70" y="106"/>
                  <a:pt x="70" y="108"/>
                </a:cubicBezTo>
                <a:cubicBezTo>
                  <a:pt x="70" y="110"/>
                  <a:pt x="68" y="112"/>
                  <a:pt x="67" y="112"/>
                </a:cubicBezTo>
                <a:cubicBezTo>
                  <a:pt x="45" y="118"/>
                  <a:pt x="45" y="118"/>
                  <a:pt x="45" y="118"/>
                </a:cubicBezTo>
              </a:path>
            </a:pathLst>
          </a:custGeom>
          <a:noFill/>
          <a:ln w="12700" cap="rnd">
            <a:solidFill>
              <a:schemeClr val="tx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9" name="Freeform 19">
            <a:extLst>
              <a:ext uri="{FF2B5EF4-FFF2-40B4-BE49-F238E27FC236}">
                <a16:creationId xmlns:a16="http://schemas.microsoft.com/office/drawing/2014/main" id="{C5E1204C-5303-486F-ABA8-35611F7D69D1}"/>
              </a:ext>
            </a:extLst>
          </p:cNvPr>
          <p:cNvSpPr>
            <a:spLocks noEditPoints="1"/>
          </p:cNvSpPr>
          <p:nvPr/>
        </p:nvSpPr>
        <p:spPr bwMode="auto">
          <a:xfrm>
            <a:off x="1362210" y="4655282"/>
            <a:ext cx="818737" cy="745719"/>
          </a:xfrm>
          <a:custGeom>
            <a:avLst/>
            <a:gdLst>
              <a:gd name="T0" fmla="*/ 34 w 105"/>
              <a:gd name="T1" fmla="*/ 92 h 118"/>
              <a:gd name="T2" fmla="*/ 25 w 105"/>
              <a:gd name="T3" fmla="*/ 71 h 118"/>
              <a:gd name="T4" fmla="*/ 20 w 105"/>
              <a:gd name="T5" fmla="*/ 53 h 118"/>
              <a:gd name="T6" fmla="*/ 53 w 105"/>
              <a:gd name="T7" fmla="*/ 20 h 118"/>
              <a:gd name="T8" fmla="*/ 85 w 105"/>
              <a:gd name="T9" fmla="*/ 53 h 118"/>
              <a:gd name="T10" fmla="*/ 80 w 105"/>
              <a:gd name="T11" fmla="*/ 71 h 118"/>
              <a:gd name="T12" fmla="*/ 71 w 105"/>
              <a:gd name="T13" fmla="*/ 88 h 118"/>
              <a:gd name="T14" fmla="*/ 53 w 105"/>
              <a:gd name="T15" fmla="*/ 33 h 118"/>
              <a:gd name="T16" fmla="*/ 33 w 105"/>
              <a:gd name="T17" fmla="*/ 52 h 118"/>
              <a:gd name="T18" fmla="*/ 53 w 105"/>
              <a:gd name="T19" fmla="*/ 72 h 118"/>
              <a:gd name="T20" fmla="*/ 72 w 105"/>
              <a:gd name="T21" fmla="*/ 52 h 118"/>
              <a:gd name="T22" fmla="*/ 53 w 105"/>
              <a:gd name="T23" fmla="*/ 33 h 118"/>
              <a:gd name="T24" fmla="*/ 45 w 105"/>
              <a:gd name="T25" fmla="*/ 56 h 118"/>
              <a:gd name="T26" fmla="*/ 51 w 105"/>
              <a:gd name="T27" fmla="*/ 62 h 118"/>
              <a:gd name="T28" fmla="*/ 60 w 105"/>
              <a:gd name="T29" fmla="*/ 46 h 118"/>
              <a:gd name="T30" fmla="*/ 53 w 105"/>
              <a:gd name="T31" fmla="*/ 10 h 118"/>
              <a:gd name="T32" fmla="*/ 53 w 105"/>
              <a:gd name="T33" fmla="*/ 0 h 118"/>
              <a:gd name="T34" fmla="*/ 32 w 105"/>
              <a:gd name="T35" fmla="*/ 16 h 118"/>
              <a:gd name="T36" fmla="*/ 26 w 105"/>
              <a:gd name="T37" fmla="*/ 7 h 118"/>
              <a:gd name="T38" fmla="*/ 7 w 105"/>
              <a:gd name="T39" fmla="*/ 26 h 118"/>
              <a:gd name="T40" fmla="*/ 16 w 105"/>
              <a:gd name="T41" fmla="*/ 31 h 118"/>
              <a:gd name="T42" fmla="*/ 0 w 105"/>
              <a:gd name="T43" fmla="*/ 52 h 118"/>
              <a:gd name="T44" fmla="*/ 10 w 105"/>
              <a:gd name="T45" fmla="*/ 52 h 118"/>
              <a:gd name="T46" fmla="*/ 79 w 105"/>
              <a:gd name="T47" fmla="*/ 7 h 118"/>
              <a:gd name="T48" fmla="*/ 74 w 105"/>
              <a:gd name="T49" fmla="*/ 16 h 118"/>
              <a:gd name="T50" fmla="*/ 98 w 105"/>
              <a:gd name="T51" fmla="*/ 26 h 118"/>
              <a:gd name="T52" fmla="*/ 89 w 105"/>
              <a:gd name="T53" fmla="*/ 31 h 118"/>
              <a:gd name="T54" fmla="*/ 95 w 105"/>
              <a:gd name="T55" fmla="*/ 52 h 118"/>
              <a:gd name="T56" fmla="*/ 105 w 105"/>
              <a:gd name="T57" fmla="*/ 52 h 118"/>
              <a:gd name="T58" fmla="*/ 64 w 105"/>
              <a:gd name="T59" fmla="*/ 95 h 118"/>
              <a:gd name="T60" fmla="*/ 39 w 105"/>
              <a:gd name="T61" fmla="*/ 102 h 118"/>
              <a:gd name="T62" fmla="*/ 36 w 105"/>
              <a:gd name="T63" fmla="*/ 106 h 118"/>
              <a:gd name="T64" fmla="*/ 40 w 105"/>
              <a:gd name="T65" fmla="*/ 111 h 118"/>
              <a:gd name="T66" fmla="*/ 42 w 105"/>
              <a:gd name="T67" fmla="*/ 110 h 118"/>
              <a:gd name="T68" fmla="*/ 64 w 105"/>
              <a:gd name="T69" fmla="*/ 104 h 118"/>
              <a:gd name="T70" fmla="*/ 64 w 105"/>
              <a:gd name="T71" fmla="*/ 104 h 118"/>
              <a:gd name="T72" fmla="*/ 65 w 105"/>
              <a:gd name="T73" fmla="*/ 104 h 118"/>
              <a:gd name="T74" fmla="*/ 70 w 105"/>
              <a:gd name="T75" fmla="*/ 108 h 118"/>
              <a:gd name="T76" fmla="*/ 67 w 105"/>
              <a:gd name="T77" fmla="*/ 112 h 118"/>
              <a:gd name="T78" fmla="*/ 45 w 105"/>
              <a:gd name="T79" fmla="*/ 118 h 1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05" h="118">
                <a:moveTo>
                  <a:pt x="34" y="92"/>
                </a:moveTo>
                <a:cubicBezTo>
                  <a:pt x="34" y="87"/>
                  <a:pt x="32" y="82"/>
                  <a:pt x="25" y="71"/>
                </a:cubicBezTo>
                <a:cubicBezTo>
                  <a:pt x="22" y="65"/>
                  <a:pt x="20" y="59"/>
                  <a:pt x="20" y="53"/>
                </a:cubicBezTo>
                <a:cubicBezTo>
                  <a:pt x="20" y="35"/>
                  <a:pt x="35" y="20"/>
                  <a:pt x="53" y="20"/>
                </a:cubicBezTo>
                <a:cubicBezTo>
                  <a:pt x="71" y="20"/>
                  <a:pt x="85" y="35"/>
                  <a:pt x="85" y="53"/>
                </a:cubicBezTo>
                <a:cubicBezTo>
                  <a:pt x="85" y="59"/>
                  <a:pt x="83" y="65"/>
                  <a:pt x="80" y="71"/>
                </a:cubicBezTo>
                <a:cubicBezTo>
                  <a:pt x="75" y="79"/>
                  <a:pt x="72" y="84"/>
                  <a:pt x="71" y="88"/>
                </a:cubicBezTo>
                <a:moveTo>
                  <a:pt x="53" y="33"/>
                </a:moveTo>
                <a:cubicBezTo>
                  <a:pt x="42" y="33"/>
                  <a:pt x="33" y="41"/>
                  <a:pt x="33" y="52"/>
                </a:cubicBezTo>
                <a:cubicBezTo>
                  <a:pt x="33" y="63"/>
                  <a:pt x="42" y="72"/>
                  <a:pt x="53" y="72"/>
                </a:cubicBezTo>
                <a:cubicBezTo>
                  <a:pt x="63" y="72"/>
                  <a:pt x="72" y="63"/>
                  <a:pt x="72" y="52"/>
                </a:cubicBezTo>
                <a:cubicBezTo>
                  <a:pt x="72" y="41"/>
                  <a:pt x="63" y="33"/>
                  <a:pt x="53" y="33"/>
                </a:cubicBezTo>
                <a:close/>
                <a:moveTo>
                  <a:pt x="45" y="56"/>
                </a:moveTo>
                <a:cubicBezTo>
                  <a:pt x="51" y="62"/>
                  <a:pt x="51" y="62"/>
                  <a:pt x="51" y="62"/>
                </a:cubicBezTo>
                <a:cubicBezTo>
                  <a:pt x="60" y="46"/>
                  <a:pt x="60" y="46"/>
                  <a:pt x="60" y="46"/>
                </a:cubicBezTo>
                <a:moveTo>
                  <a:pt x="53" y="10"/>
                </a:moveTo>
                <a:cubicBezTo>
                  <a:pt x="53" y="0"/>
                  <a:pt x="53" y="0"/>
                  <a:pt x="53" y="0"/>
                </a:cubicBezTo>
                <a:moveTo>
                  <a:pt x="32" y="16"/>
                </a:moveTo>
                <a:cubicBezTo>
                  <a:pt x="26" y="7"/>
                  <a:pt x="26" y="7"/>
                  <a:pt x="26" y="7"/>
                </a:cubicBezTo>
                <a:moveTo>
                  <a:pt x="7" y="26"/>
                </a:moveTo>
                <a:cubicBezTo>
                  <a:pt x="16" y="31"/>
                  <a:pt x="16" y="31"/>
                  <a:pt x="16" y="31"/>
                </a:cubicBezTo>
                <a:moveTo>
                  <a:pt x="0" y="52"/>
                </a:moveTo>
                <a:cubicBezTo>
                  <a:pt x="10" y="52"/>
                  <a:pt x="10" y="52"/>
                  <a:pt x="10" y="52"/>
                </a:cubicBezTo>
                <a:moveTo>
                  <a:pt x="79" y="7"/>
                </a:moveTo>
                <a:cubicBezTo>
                  <a:pt x="74" y="16"/>
                  <a:pt x="74" y="16"/>
                  <a:pt x="74" y="16"/>
                </a:cubicBezTo>
                <a:moveTo>
                  <a:pt x="98" y="26"/>
                </a:moveTo>
                <a:cubicBezTo>
                  <a:pt x="89" y="31"/>
                  <a:pt x="89" y="31"/>
                  <a:pt x="89" y="31"/>
                </a:cubicBezTo>
                <a:moveTo>
                  <a:pt x="95" y="52"/>
                </a:moveTo>
                <a:cubicBezTo>
                  <a:pt x="105" y="52"/>
                  <a:pt x="105" y="52"/>
                  <a:pt x="105" y="52"/>
                </a:cubicBezTo>
                <a:moveTo>
                  <a:pt x="64" y="95"/>
                </a:moveTo>
                <a:cubicBezTo>
                  <a:pt x="64" y="95"/>
                  <a:pt x="39" y="102"/>
                  <a:pt x="39" y="102"/>
                </a:cubicBezTo>
                <a:cubicBezTo>
                  <a:pt x="37" y="103"/>
                  <a:pt x="36" y="104"/>
                  <a:pt x="36" y="106"/>
                </a:cubicBezTo>
                <a:cubicBezTo>
                  <a:pt x="36" y="109"/>
                  <a:pt x="38" y="111"/>
                  <a:pt x="40" y="111"/>
                </a:cubicBezTo>
                <a:cubicBezTo>
                  <a:pt x="41" y="111"/>
                  <a:pt x="42" y="110"/>
                  <a:pt x="42" y="110"/>
                </a:cubicBezTo>
                <a:cubicBezTo>
                  <a:pt x="64" y="104"/>
                  <a:pt x="64" y="104"/>
                  <a:pt x="64" y="104"/>
                </a:cubicBezTo>
                <a:cubicBezTo>
                  <a:pt x="64" y="104"/>
                  <a:pt x="64" y="104"/>
                  <a:pt x="64" y="104"/>
                </a:cubicBezTo>
                <a:cubicBezTo>
                  <a:pt x="65" y="104"/>
                  <a:pt x="65" y="104"/>
                  <a:pt x="65" y="104"/>
                </a:cubicBezTo>
                <a:cubicBezTo>
                  <a:pt x="68" y="104"/>
                  <a:pt x="70" y="106"/>
                  <a:pt x="70" y="108"/>
                </a:cubicBezTo>
                <a:cubicBezTo>
                  <a:pt x="70" y="110"/>
                  <a:pt x="68" y="112"/>
                  <a:pt x="67" y="112"/>
                </a:cubicBezTo>
                <a:cubicBezTo>
                  <a:pt x="45" y="118"/>
                  <a:pt x="45" y="118"/>
                  <a:pt x="45" y="118"/>
                </a:cubicBezTo>
              </a:path>
            </a:pathLst>
          </a:custGeom>
          <a:noFill/>
          <a:ln w="12700" cap="rnd">
            <a:solidFill>
              <a:schemeClr val="tx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0" name="Freeform 8">
            <a:extLst>
              <a:ext uri="{FF2B5EF4-FFF2-40B4-BE49-F238E27FC236}">
                <a16:creationId xmlns:a16="http://schemas.microsoft.com/office/drawing/2014/main" id="{3141FC58-0161-4B04-AC53-14F0A15CAAFE}"/>
              </a:ext>
            </a:extLst>
          </p:cNvPr>
          <p:cNvSpPr>
            <a:spLocks noEditPoints="1"/>
          </p:cNvSpPr>
          <p:nvPr/>
        </p:nvSpPr>
        <p:spPr bwMode="auto">
          <a:xfrm>
            <a:off x="10351064" y="4808160"/>
            <a:ext cx="790575" cy="574675"/>
          </a:xfrm>
          <a:custGeom>
            <a:avLst/>
            <a:gdLst>
              <a:gd name="T0" fmla="*/ 90 w 197"/>
              <a:gd name="T1" fmla="*/ 79 h 143"/>
              <a:gd name="T2" fmla="*/ 56 w 197"/>
              <a:gd name="T3" fmla="*/ 69 h 143"/>
              <a:gd name="T4" fmla="*/ 67 w 197"/>
              <a:gd name="T5" fmla="*/ 16 h 143"/>
              <a:gd name="T6" fmla="*/ 152 w 197"/>
              <a:gd name="T7" fmla="*/ 88 h 143"/>
              <a:gd name="T8" fmla="*/ 53 w 197"/>
              <a:gd name="T9" fmla="*/ 64 h 143"/>
              <a:gd name="T10" fmla="*/ 59 w 197"/>
              <a:gd name="T11" fmla="*/ 76 h 143"/>
              <a:gd name="T12" fmla="*/ 155 w 197"/>
              <a:gd name="T13" fmla="*/ 92 h 143"/>
              <a:gd name="T14" fmla="*/ 165 w 197"/>
              <a:gd name="T15" fmla="*/ 32 h 143"/>
              <a:gd name="T16" fmla="*/ 164 w 197"/>
              <a:gd name="T17" fmla="*/ 30 h 143"/>
              <a:gd name="T18" fmla="*/ 64 w 197"/>
              <a:gd name="T19" fmla="*/ 12 h 143"/>
              <a:gd name="T20" fmla="*/ 74 w 197"/>
              <a:gd name="T21" fmla="*/ 118 h 143"/>
              <a:gd name="T22" fmla="*/ 81 w 197"/>
              <a:gd name="T23" fmla="*/ 111 h 143"/>
              <a:gd name="T24" fmla="*/ 88 w 197"/>
              <a:gd name="T25" fmla="*/ 110 h 143"/>
              <a:gd name="T26" fmla="*/ 116 w 197"/>
              <a:gd name="T27" fmla="*/ 116 h 143"/>
              <a:gd name="T28" fmla="*/ 39 w 197"/>
              <a:gd name="T29" fmla="*/ 84 h 143"/>
              <a:gd name="T30" fmla="*/ 162 w 197"/>
              <a:gd name="T31" fmla="*/ 105 h 143"/>
              <a:gd name="T32" fmla="*/ 188 w 197"/>
              <a:gd name="T33" fmla="*/ 138 h 143"/>
              <a:gd name="T34" fmla="*/ 118 w 197"/>
              <a:gd name="T35" fmla="*/ 113 h 143"/>
              <a:gd name="T36" fmla="*/ 88 w 197"/>
              <a:gd name="T37" fmla="*/ 107 h 143"/>
              <a:gd name="T38" fmla="*/ 80 w 197"/>
              <a:gd name="T39" fmla="*/ 107 h 143"/>
              <a:gd name="T40" fmla="*/ 71 w 197"/>
              <a:gd name="T41" fmla="*/ 115 h 143"/>
              <a:gd name="T42" fmla="*/ 39 w 197"/>
              <a:gd name="T43" fmla="*/ 111 h 143"/>
              <a:gd name="T44" fmla="*/ 31 w 197"/>
              <a:gd name="T45" fmla="*/ 110 h 143"/>
              <a:gd name="T46" fmla="*/ 12 w 197"/>
              <a:gd name="T47" fmla="*/ 106 h 143"/>
              <a:gd name="T48" fmla="*/ 7 w 197"/>
              <a:gd name="T49" fmla="*/ 105 h 143"/>
              <a:gd name="T50" fmla="*/ 39 w 197"/>
              <a:gd name="T51" fmla="*/ 84 h 143"/>
              <a:gd name="T52" fmla="*/ 44 w 197"/>
              <a:gd name="T53" fmla="*/ 79 h 143"/>
              <a:gd name="T54" fmla="*/ 170 w 197"/>
              <a:gd name="T55" fmla="*/ 23 h 143"/>
              <a:gd name="T56" fmla="*/ 175 w 197"/>
              <a:gd name="T57" fmla="*/ 33 h 143"/>
              <a:gd name="T58" fmla="*/ 56 w 197"/>
              <a:gd name="T59" fmla="*/ 0 h 143"/>
              <a:gd name="T60" fmla="*/ 39 w 197"/>
              <a:gd name="T61" fmla="*/ 80 h 143"/>
              <a:gd name="T62" fmla="*/ 32 w 197"/>
              <a:gd name="T63" fmla="*/ 85 h 143"/>
              <a:gd name="T64" fmla="*/ 2 w 197"/>
              <a:gd name="T65" fmla="*/ 105 h 143"/>
              <a:gd name="T66" fmla="*/ 1 w 197"/>
              <a:gd name="T67" fmla="*/ 105 h 143"/>
              <a:gd name="T68" fmla="*/ 2 w 197"/>
              <a:gd name="T69" fmla="*/ 108 h 143"/>
              <a:gd name="T70" fmla="*/ 8 w 197"/>
              <a:gd name="T71" fmla="*/ 109 h 143"/>
              <a:gd name="T72" fmla="*/ 36 w 197"/>
              <a:gd name="T73" fmla="*/ 114 h 143"/>
              <a:gd name="T74" fmla="*/ 192 w 197"/>
              <a:gd name="T75" fmla="*/ 142 h 143"/>
              <a:gd name="T76" fmla="*/ 166 w 197"/>
              <a:gd name="T77" fmla="*/ 104 h 143"/>
              <a:gd name="T78" fmla="*/ 179 w 197"/>
              <a:gd name="T79" fmla="*/ 26 h 143"/>
              <a:gd name="T80" fmla="*/ 174 w 197"/>
              <a:gd name="T81" fmla="*/ 20 h 143"/>
              <a:gd name="T82" fmla="*/ 56 w 197"/>
              <a:gd name="T83" fmla="*/ 0 h 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97" h="143">
                <a:moveTo>
                  <a:pt x="152" y="88"/>
                </a:moveTo>
                <a:cubicBezTo>
                  <a:pt x="90" y="79"/>
                  <a:pt x="90" y="79"/>
                  <a:pt x="90" y="79"/>
                </a:cubicBezTo>
                <a:cubicBezTo>
                  <a:pt x="80" y="78"/>
                  <a:pt x="70" y="76"/>
                  <a:pt x="60" y="72"/>
                </a:cubicBezTo>
                <a:cubicBezTo>
                  <a:pt x="59" y="71"/>
                  <a:pt x="57" y="71"/>
                  <a:pt x="56" y="69"/>
                </a:cubicBezTo>
                <a:cubicBezTo>
                  <a:pt x="56" y="68"/>
                  <a:pt x="56" y="66"/>
                  <a:pt x="56" y="64"/>
                </a:cubicBezTo>
                <a:cubicBezTo>
                  <a:pt x="67" y="16"/>
                  <a:pt x="67" y="16"/>
                  <a:pt x="67" y="16"/>
                </a:cubicBezTo>
                <a:cubicBezTo>
                  <a:pt x="98" y="20"/>
                  <a:pt x="130" y="26"/>
                  <a:pt x="161" y="33"/>
                </a:cubicBezTo>
                <a:cubicBezTo>
                  <a:pt x="157" y="51"/>
                  <a:pt x="154" y="69"/>
                  <a:pt x="152" y="88"/>
                </a:cubicBezTo>
                <a:moveTo>
                  <a:pt x="64" y="12"/>
                </a:moveTo>
                <a:cubicBezTo>
                  <a:pt x="53" y="64"/>
                  <a:pt x="53" y="64"/>
                  <a:pt x="53" y="64"/>
                </a:cubicBezTo>
                <a:cubicBezTo>
                  <a:pt x="52" y="66"/>
                  <a:pt x="52" y="68"/>
                  <a:pt x="53" y="71"/>
                </a:cubicBezTo>
                <a:cubicBezTo>
                  <a:pt x="54" y="73"/>
                  <a:pt x="57" y="75"/>
                  <a:pt x="59" y="76"/>
                </a:cubicBezTo>
                <a:cubicBezTo>
                  <a:pt x="69" y="80"/>
                  <a:pt x="79" y="81"/>
                  <a:pt x="90" y="83"/>
                </a:cubicBezTo>
                <a:cubicBezTo>
                  <a:pt x="155" y="92"/>
                  <a:pt x="155" y="92"/>
                  <a:pt x="155" y="92"/>
                </a:cubicBezTo>
                <a:cubicBezTo>
                  <a:pt x="155" y="90"/>
                  <a:pt x="155" y="90"/>
                  <a:pt x="155" y="90"/>
                </a:cubicBezTo>
                <a:cubicBezTo>
                  <a:pt x="157" y="71"/>
                  <a:pt x="161" y="51"/>
                  <a:pt x="165" y="32"/>
                </a:cubicBezTo>
                <a:cubicBezTo>
                  <a:pt x="166" y="30"/>
                  <a:pt x="166" y="30"/>
                  <a:pt x="166" y="30"/>
                </a:cubicBezTo>
                <a:cubicBezTo>
                  <a:pt x="164" y="30"/>
                  <a:pt x="164" y="30"/>
                  <a:pt x="164" y="30"/>
                </a:cubicBezTo>
                <a:cubicBezTo>
                  <a:pt x="131" y="22"/>
                  <a:pt x="98" y="16"/>
                  <a:pt x="65" y="12"/>
                </a:cubicBezTo>
                <a:cubicBezTo>
                  <a:pt x="64" y="12"/>
                  <a:pt x="64" y="12"/>
                  <a:pt x="64" y="12"/>
                </a:cubicBezTo>
                <a:moveTo>
                  <a:pt x="120" y="126"/>
                </a:moveTo>
                <a:cubicBezTo>
                  <a:pt x="105" y="123"/>
                  <a:pt x="89" y="120"/>
                  <a:pt x="74" y="118"/>
                </a:cubicBezTo>
                <a:cubicBezTo>
                  <a:pt x="75" y="117"/>
                  <a:pt x="77" y="115"/>
                  <a:pt x="78" y="114"/>
                </a:cubicBezTo>
                <a:cubicBezTo>
                  <a:pt x="79" y="112"/>
                  <a:pt x="80" y="111"/>
                  <a:pt x="81" y="111"/>
                </a:cubicBezTo>
                <a:cubicBezTo>
                  <a:pt x="82" y="110"/>
                  <a:pt x="83" y="110"/>
                  <a:pt x="84" y="110"/>
                </a:cubicBezTo>
                <a:cubicBezTo>
                  <a:pt x="86" y="110"/>
                  <a:pt x="87" y="110"/>
                  <a:pt x="88" y="110"/>
                </a:cubicBezTo>
                <a:cubicBezTo>
                  <a:pt x="107" y="113"/>
                  <a:pt x="107" y="113"/>
                  <a:pt x="107" y="113"/>
                </a:cubicBezTo>
                <a:cubicBezTo>
                  <a:pt x="110" y="114"/>
                  <a:pt x="113" y="114"/>
                  <a:pt x="116" y="116"/>
                </a:cubicBezTo>
                <a:cubicBezTo>
                  <a:pt x="118" y="118"/>
                  <a:pt x="120" y="122"/>
                  <a:pt x="120" y="126"/>
                </a:cubicBezTo>
                <a:moveTo>
                  <a:pt x="39" y="84"/>
                </a:moveTo>
                <a:cubicBezTo>
                  <a:pt x="42" y="82"/>
                  <a:pt x="42" y="82"/>
                  <a:pt x="42" y="82"/>
                </a:cubicBezTo>
                <a:cubicBezTo>
                  <a:pt x="162" y="105"/>
                  <a:pt x="162" y="105"/>
                  <a:pt x="162" y="105"/>
                </a:cubicBezTo>
                <a:cubicBezTo>
                  <a:pt x="162" y="105"/>
                  <a:pt x="162" y="105"/>
                  <a:pt x="162" y="105"/>
                </a:cubicBezTo>
                <a:cubicBezTo>
                  <a:pt x="188" y="138"/>
                  <a:pt x="188" y="138"/>
                  <a:pt x="188" y="138"/>
                </a:cubicBezTo>
                <a:cubicBezTo>
                  <a:pt x="167" y="134"/>
                  <a:pt x="146" y="130"/>
                  <a:pt x="124" y="127"/>
                </a:cubicBezTo>
                <a:cubicBezTo>
                  <a:pt x="123" y="121"/>
                  <a:pt x="122" y="117"/>
                  <a:pt x="118" y="113"/>
                </a:cubicBezTo>
                <a:cubicBezTo>
                  <a:pt x="115" y="111"/>
                  <a:pt x="111" y="110"/>
                  <a:pt x="107" y="110"/>
                </a:cubicBezTo>
                <a:cubicBezTo>
                  <a:pt x="88" y="107"/>
                  <a:pt x="88" y="107"/>
                  <a:pt x="88" y="107"/>
                </a:cubicBezTo>
                <a:cubicBezTo>
                  <a:pt x="87" y="107"/>
                  <a:pt x="86" y="106"/>
                  <a:pt x="84" y="106"/>
                </a:cubicBezTo>
                <a:cubicBezTo>
                  <a:pt x="83" y="106"/>
                  <a:pt x="81" y="107"/>
                  <a:pt x="80" y="107"/>
                </a:cubicBezTo>
                <a:cubicBezTo>
                  <a:pt x="78" y="108"/>
                  <a:pt x="76" y="110"/>
                  <a:pt x="75" y="111"/>
                </a:cubicBezTo>
                <a:cubicBezTo>
                  <a:pt x="74" y="113"/>
                  <a:pt x="72" y="114"/>
                  <a:pt x="71" y="115"/>
                </a:cubicBezTo>
                <a:cubicBezTo>
                  <a:pt x="70" y="115"/>
                  <a:pt x="69" y="116"/>
                  <a:pt x="69" y="117"/>
                </a:cubicBezTo>
                <a:cubicBezTo>
                  <a:pt x="59" y="115"/>
                  <a:pt x="49" y="113"/>
                  <a:pt x="39" y="111"/>
                </a:cubicBezTo>
                <a:cubicBezTo>
                  <a:pt x="38" y="111"/>
                  <a:pt x="37" y="111"/>
                  <a:pt x="36" y="111"/>
                </a:cubicBezTo>
                <a:cubicBezTo>
                  <a:pt x="34" y="110"/>
                  <a:pt x="33" y="110"/>
                  <a:pt x="31" y="110"/>
                </a:cubicBezTo>
                <a:cubicBezTo>
                  <a:pt x="29" y="109"/>
                  <a:pt x="27" y="109"/>
                  <a:pt x="25" y="109"/>
                </a:cubicBezTo>
                <a:cubicBezTo>
                  <a:pt x="21" y="108"/>
                  <a:pt x="17" y="107"/>
                  <a:pt x="12" y="106"/>
                </a:cubicBezTo>
                <a:cubicBezTo>
                  <a:pt x="12" y="106"/>
                  <a:pt x="11" y="106"/>
                  <a:pt x="10" y="106"/>
                </a:cubicBezTo>
                <a:cubicBezTo>
                  <a:pt x="9" y="106"/>
                  <a:pt x="8" y="106"/>
                  <a:pt x="7" y="105"/>
                </a:cubicBezTo>
                <a:cubicBezTo>
                  <a:pt x="33" y="89"/>
                  <a:pt x="33" y="89"/>
                  <a:pt x="33" y="89"/>
                </a:cubicBezTo>
                <a:cubicBezTo>
                  <a:pt x="39" y="84"/>
                  <a:pt x="39" y="84"/>
                  <a:pt x="39" y="84"/>
                </a:cubicBezTo>
                <a:moveTo>
                  <a:pt x="163" y="101"/>
                </a:moveTo>
                <a:cubicBezTo>
                  <a:pt x="44" y="79"/>
                  <a:pt x="44" y="79"/>
                  <a:pt x="44" y="79"/>
                </a:cubicBezTo>
                <a:cubicBezTo>
                  <a:pt x="59" y="4"/>
                  <a:pt x="59" y="4"/>
                  <a:pt x="59" y="4"/>
                </a:cubicBezTo>
                <a:cubicBezTo>
                  <a:pt x="170" y="23"/>
                  <a:pt x="170" y="23"/>
                  <a:pt x="170" y="23"/>
                </a:cubicBezTo>
                <a:cubicBezTo>
                  <a:pt x="172" y="23"/>
                  <a:pt x="173" y="24"/>
                  <a:pt x="174" y="24"/>
                </a:cubicBezTo>
                <a:cubicBezTo>
                  <a:pt x="176" y="25"/>
                  <a:pt x="176" y="28"/>
                  <a:pt x="175" y="33"/>
                </a:cubicBezTo>
                <a:cubicBezTo>
                  <a:pt x="163" y="101"/>
                  <a:pt x="163" y="101"/>
                  <a:pt x="163" y="101"/>
                </a:cubicBezTo>
                <a:moveTo>
                  <a:pt x="56" y="0"/>
                </a:moveTo>
                <a:cubicBezTo>
                  <a:pt x="40" y="79"/>
                  <a:pt x="40" y="79"/>
                  <a:pt x="40" y="79"/>
                </a:cubicBezTo>
                <a:cubicBezTo>
                  <a:pt x="39" y="80"/>
                  <a:pt x="39" y="80"/>
                  <a:pt x="39" y="80"/>
                </a:cubicBezTo>
                <a:cubicBezTo>
                  <a:pt x="36" y="82"/>
                  <a:pt x="36" y="82"/>
                  <a:pt x="36" y="82"/>
                </a:cubicBezTo>
                <a:cubicBezTo>
                  <a:pt x="32" y="85"/>
                  <a:pt x="32" y="85"/>
                  <a:pt x="32" y="85"/>
                </a:cubicBezTo>
                <a:cubicBezTo>
                  <a:pt x="26" y="89"/>
                  <a:pt x="26" y="89"/>
                  <a:pt x="26" y="89"/>
                </a:cubicBezTo>
                <a:cubicBezTo>
                  <a:pt x="2" y="105"/>
                  <a:pt x="2" y="105"/>
                  <a:pt x="2" y="105"/>
                </a:cubicBezTo>
                <a:cubicBezTo>
                  <a:pt x="1" y="105"/>
                  <a:pt x="1" y="105"/>
                  <a:pt x="1" y="105"/>
                </a:cubicBezTo>
                <a:cubicBezTo>
                  <a:pt x="1" y="105"/>
                  <a:pt x="1" y="105"/>
                  <a:pt x="1" y="105"/>
                </a:cubicBezTo>
                <a:cubicBezTo>
                  <a:pt x="0" y="106"/>
                  <a:pt x="0" y="107"/>
                  <a:pt x="1" y="108"/>
                </a:cubicBezTo>
                <a:cubicBezTo>
                  <a:pt x="1" y="108"/>
                  <a:pt x="2" y="108"/>
                  <a:pt x="2" y="108"/>
                </a:cubicBezTo>
                <a:cubicBezTo>
                  <a:pt x="3" y="108"/>
                  <a:pt x="3" y="108"/>
                  <a:pt x="3" y="108"/>
                </a:cubicBezTo>
                <a:cubicBezTo>
                  <a:pt x="4" y="109"/>
                  <a:pt x="6" y="109"/>
                  <a:pt x="8" y="109"/>
                </a:cubicBezTo>
                <a:cubicBezTo>
                  <a:pt x="10" y="110"/>
                  <a:pt x="12" y="110"/>
                  <a:pt x="14" y="110"/>
                </a:cubicBezTo>
                <a:cubicBezTo>
                  <a:pt x="21" y="112"/>
                  <a:pt x="28" y="113"/>
                  <a:pt x="36" y="114"/>
                </a:cubicBezTo>
                <a:cubicBezTo>
                  <a:pt x="37" y="115"/>
                  <a:pt x="38" y="115"/>
                  <a:pt x="39" y="115"/>
                </a:cubicBezTo>
                <a:cubicBezTo>
                  <a:pt x="90" y="124"/>
                  <a:pt x="141" y="133"/>
                  <a:pt x="192" y="142"/>
                </a:cubicBezTo>
                <a:cubicBezTo>
                  <a:pt x="197" y="143"/>
                  <a:pt x="197" y="143"/>
                  <a:pt x="197" y="143"/>
                </a:cubicBezTo>
                <a:cubicBezTo>
                  <a:pt x="166" y="104"/>
                  <a:pt x="166" y="104"/>
                  <a:pt x="166" y="104"/>
                </a:cubicBezTo>
                <a:cubicBezTo>
                  <a:pt x="179" y="34"/>
                  <a:pt x="179" y="34"/>
                  <a:pt x="179" y="34"/>
                </a:cubicBezTo>
                <a:cubicBezTo>
                  <a:pt x="179" y="31"/>
                  <a:pt x="180" y="29"/>
                  <a:pt x="179" y="26"/>
                </a:cubicBezTo>
                <a:cubicBezTo>
                  <a:pt x="178" y="26"/>
                  <a:pt x="178" y="25"/>
                  <a:pt x="177" y="25"/>
                </a:cubicBezTo>
                <a:cubicBezTo>
                  <a:pt x="175" y="24"/>
                  <a:pt x="174" y="22"/>
                  <a:pt x="174" y="20"/>
                </a:cubicBezTo>
                <a:cubicBezTo>
                  <a:pt x="173" y="20"/>
                  <a:pt x="172" y="20"/>
                  <a:pt x="171" y="20"/>
                </a:cubicBezTo>
                <a:cubicBezTo>
                  <a:pt x="56" y="0"/>
                  <a:pt x="56" y="0"/>
                  <a:pt x="56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95153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nodeType="withEffect" p14:presetBounceEnd="67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7000">
                                          <p:cBhvr additive="base">
                                            <p:cTn id="7" dur="1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7000">
                                          <p:cBhvr additive="base">
                                            <p:cTn id="8" dur="1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 p14:presetBounceEnd="67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7000">
                                          <p:cBhvr additive="base">
                                            <p:cTn id="11" dur="10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7000">
                                          <p:cBhvr additive="base">
                                            <p:cTn id="12" dur="10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fill="hold" nodeType="withEffect" p14:presetBounceEnd="67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7000">
                                          <p:cBhvr additive="base">
                                            <p:cTn id="15" dur="10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7000">
                                          <p:cBhvr additive="base">
                                            <p:cTn id="16" dur="10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nodeType="withEffect" p14:presetBounceEnd="67000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7000">
                                          <p:cBhvr additive="base">
                                            <p:cTn id="19" dur="10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7000">
                                          <p:cBhvr additive="base">
                                            <p:cTn id="20" dur="10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75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10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6" dur="750"/>
                                            <p:tgtEl>
                                              <p:spTgt spid="5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10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9" dur="75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5" grpId="0" animBg="1"/>
          <p:bldP spid="57" grpId="0" animBg="1"/>
          <p:bldP spid="59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75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10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6" dur="750"/>
                                            <p:tgtEl>
                                              <p:spTgt spid="5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10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9" dur="75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5" grpId="0" animBg="1"/>
          <p:bldP spid="57" grpId="0" animBg="1"/>
          <p:bldP spid="59" grpId="0" animBg="1"/>
        </p:bldLst>
      </p:timing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36">
            <a:extLst>
              <a:ext uri="{FF2B5EF4-FFF2-40B4-BE49-F238E27FC236}">
                <a16:creationId xmlns:a16="http://schemas.microsoft.com/office/drawing/2014/main" id="{219BBA12-486A-4818-B391-4868EAC3DE43}"/>
              </a:ext>
            </a:extLst>
          </p:cNvPr>
          <p:cNvSpPr txBox="1">
            <a:spLocks/>
          </p:cNvSpPr>
          <p:nvPr/>
        </p:nvSpPr>
        <p:spPr>
          <a:xfrm>
            <a:off x="186268" y="669048"/>
            <a:ext cx="2901030" cy="43178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0" lang="en-US" sz="2400" b="1" i="0" u="none" strike="noStrike" kern="1200" cap="none" normalizeH="0" baseline="0" dirty="0" smtClean="0">
                <a:ln>
                  <a:noFill/>
                </a:ln>
                <a:solidFill>
                  <a:schemeClr val="accent2"/>
                </a:solidFill>
                <a:effectLst/>
                <a:latin typeface="Open Sans" panose="020B06060305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0" lang="en-US" sz="2400" b="1" i="0" u="none" strike="noStrike" kern="1200" cap="none" normalizeH="0" baseline="0" dirty="0" smtClean="0">
                <a:ln>
                  <a:noFill/>
                </a:ln>
                <a:solidFill>
                  <a:srgbClr val="FE2635"/>
                </a:solidFill>
                <a:effectLst/>
                <a:latin typeface="Open Sans" panose="020B0606030504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0" lang="en-US" sz="2400" b="1" i="0" u="none" strike="noStrike" kern="1200" cap="none" normalizeH="0" baseline="0" dirty="0" smtClean="0">
                <a:ln>
                  <a:noFill/>
                </a:ln>
                <a:solidFill>
                  <a:srgbClr val="FE2635"/>
                </a:solidFill>
                <a:effectLst/>
                <a:latin typeface="Open Sans" panose="020B0606030504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0" lang="en-US" sz="2400" b="1" i="0" u="none" strike="noStrike" kern="1200" cap="none" normalizeH="0" baseline="0" dirty="0" smtClean="0">
                <a:ln>
                  <a:noFill/>
                </a:ln>
                <a:solidFill>
                  <a:srgbClr val="FE2635"/>
                </a:solidFill>
                <a:effectLst/>
                <a:latin typeface="Open Sans" panose="020B0606030504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0" lang="ru-RU" sz="2400" b="1" i="0" u="none" strike="noStrike" kern="1200" cap="none" normalizeH="0" baseline="0" dirty="0">
                <a:ln>
                  <a:noFill/>
                </a:ln>
                <a:solidFill>
                  <a:srgbClr val="FE2635"/>
                </a:solidFill>
                <a:effectLst/>
                <a:latin typeface="Open Sans" panose="020B0606030504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rgbClr val="C00000"/>
                </a:solidFill>
              </a:rPr>
              <a:t>MESH TOPOLOGY: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C2EF3B7-A334-4DA9-BCF9-948A19C2A1DF}"/>
              </a:ext>
            </a:extLst>
          </p:cNvPr>
          <p:cNvSpPr txBox="1"/>
          <p:nvPr/>
        </p:nvSpPr>
        <p:spPr>
          <a:xfrm>
            <a:off x="3222765" y="639171"/>
            <a:ext cx="83655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IBM Plex Serif"/>
              </a:rPr>
              <a:t>All devices are </a:t>
            </a:r>
            <a:r>
              <a:rPr lang="en-GB" b="1" dirty="0">
                <a:solidFill>
                  <a:srgbClr val="00B050"/>
                </a:solidFill>
                <a:latin typeface="IBM Plex Serif"/>
              </a:rPr>
              <a:t>connected</a:t>
            </a:r>
            <a:r>
              <a:rPr lang="en-GB" dirty="0">
                <a:latin typeface="IBM Plex Serif"/>
              </a:rPr>
              <a:t> to every other device in the network.</a:t>
            </a:r>
          </a:p>
          <a:p>
            <a:r>
              <a:rPr lang="en-GB" dirty="0">
                <a:latin typeface="IBM Plex Serif"/>
              </a:rPr>
              <a:t>Mesh topology can be formed by using the formula :</a:t>
            </a:r>
          </a:p>
          <a:p>
            <a:r>
              <a:rPr lang="en-GB" dirty="0">
                <a:latin typeface="IBM Plex Serif"/>
              </a:rPr>
              <a:t> Number of cables = </a:t>
            </a:r>
            <a:r>
              <a:rPr lang="en-GB" b="1" dirty="0">
                <a:solidFill>
                  <a:srgbClr val="00B050"/>
                </a:solidFill>
                <a:latin typeface="IBM Plex Serif"/>
              </a:rPr>
              <a:t>(n*(n-1))/2;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D45A49-8BDF-4C70-820C-CD817CC345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0200" y="2246842"/>
            <a:ext cx="6063827" cy="3789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670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withEffect" p14:presetBounceEnd="67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7000">
                                          <p:cBhvr additive="base">
                                            <p:cTn id="7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7000">
                                          <p:cBhvr additive="base">
                                            <p:cTn id="8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2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2" grpId="0"/>
        </p:bldLst>
      </p:timing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Group 87">
            <a:extLst>
              <a:ext uri="{FF2B5EF4-FFF2-40B4-BE49-F238E27FC236}">
                <a16:creationId xmlns:a16="http://schemas.microsoft.com/office/drawing/2014/main" id="{6DFAFDF6-4087-485C-A17C-1C6FF0E37A10}"/>
              </a:ext>
            </a:extLst>
          </p:cNvPr>
          <p:cNvGrpSpPr/>
          <p:nvPr/>
        </p:nvGrpSpPr>
        <p:grpSpPr>
          <a:xfrm>
            <a:off x="3773488" y="3128963"/>
            <a:ext cx="1577975" cy="1508125"/>
            <a:chOff x="3773488" y="3128963"/>
            <a:chExt cx="1577975" cy="1508125"/>
          </a:xfrm>
        </p:grpSpPr>
        <p:sp>
          <p:nvSpPr>
            <p:cNvPr id="18" name="Freeform 16">
              <a:extLst>
                <a:ext uri="{FF2B5EF4-FFF2-40B4-BE49-F238E27FC236}">
                  <a16:creationId xmlns:a16="http://schemas.microsoft.com/office/drawing/2014/main" id="{3CD5684B-D5BD-4975-B86D-7528D6C7903F}"/>
                </a:ext>
              </a:extLst>
            </p:cNvPr>
            <p:cNvSpPr>
              <a:spLocks/>
            </p:cNvSpPr>
            <p:nvPr/>
          </p:nvSpPr>
          <p:spPr bwMode="auto">
            <a:xfrm>
              <a:off x="4249738" y="3128963"/>
              <a:ext cx="1101725" cy="976313"/>
            </a:xfrm>
            <a:custGeom>
              <a:avLst/>
              <a:gdLst>
                <a:gd name="T0" fmla="*/ 177 w 275"/>
                <a:gd name="T1" fmla="*/ 244 h 244"/>
                <a:gd name="T2" fmla="*/ 274 w 275"/>
                <a:gd name="T3" fmla="*/ 154 h 244"/>
                <a:gd name="T4" fmla="*/ 275 w 275"/>
                <a:gd name="T5" fmla="*/ 154 h 244"/>
                <a:gd name="T6" fmla="*/ 8 w 275"/>
                <a:gd name="T7" fmla="*/ 0 h 244"/>
                <a:gd name="T8" fmla="*/ 19 w 275"/>
                <a:gd name="T9" fmla="*/ 74 h 244"/>
                <a:gd name="T10" fmla="*/ 0 w 275"/>
                <a:gd name="T11" fmla="*/ 171 h 244"/>
                <a:gd name="T12" fmla="*/ 177 w 275"/>
                <a:gd name="T13" fmla="*/ 244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5" h="244">
                  <a:moveTo>
                    <a:pt x="177" y="244"/>
                  </a:moveTo>
                  <a:cubicBezTo>
                    <a:pt x="195" y="200"/>
                    <a:pt x="232" y="168"/>
                    <a:pt x="274" y="154"/>
                  </a:cubicBezTo>
                  <a:cubicBezTo>
                    <a:pt x="275" y="154"/>
                    <a:pt x="275" y="154"/>
                    <a:pt x="275" y="154"/>
                  </a:cubicBezTo>
                  <a:cubicBezTo>
                    <a:pt x="161" y="191"/>
                    <a:pt x="67" y="177"/>
                    <a:pt x="8" y="0"/>
                  </a:cubicBezTo>
                  <a:cubicBezTo>
                    <a:pt x="15" y="23"/>
                    <a:pt x="19" y="48"/>
                    <a:pt x="19" y="74"/>
                  </a:cubicBezTo>
                  <a:cubicBezTo>
                    <a:pt x="19" y="108"/>
                    <a:pt x="12" y="141"/>
                    <a:pt x="0" y="171"/>
                  </a:cubicBezTo>
                  <a:cubicBezTo>
                    <a:pt x="177" y="244"/>
                    <a:pt x="177" y="244"/>
                    <a:pt x="177" y="24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  <p:sp>
          <p:nvSpPr>
            <p:cNvPr id="19" name="Freeform 17">
              <a:extLst>
                <a:ext uri="{FF2B5EF4-FFF2-40B4-BE49-F238E27FC236}">
                  <a16:creationId xmlns:a16="http://schemas.microsoft.com/office/drawing/2014/main" id="{8546A09F-5985-4EC0-A6C6-C36CA6512D15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3488" y="3813175"/>
              <a:ext cx="1204913" cy="823913"/>
            </a:xfrm>
            <a:custGeom>
              <a:avLst/>
              <a:gdLst>
                <a:gd name="T0" fmla="*/ 296 w 301"/>
                <a:gd name="T1" fmla="*/ 73 h 206"/>
                <a:gd name="T2" fmla="*/ 119 w 301"/>
                <a:gd name="T3" fmla="*/ 0 h 206"/>
                <a:gd name="T4" fmla="*/ 0 w 301"/>
                <a:gd name="T5" fmla="*/ 128 h 206"/>
                <a:gd name="T6" fmla="*/ 0 w 301"/>
                <a:gd name="T7" fmla="*/ 128 h 206"/>
                <a:gd name="T8" fmla="*/ 300 w 301"/>
                <a:gd name="T9" fmla="*/ 206 h 206"/>
                <a:gd name="T10" fmla="*/ 301 w 301"/>
                <a:gd name="T11" fmla="*/ 206 h 206"/>
                <a:gd name="T12" fmla="*/ 296 w 301"/>
                <a:gd name="T13" fmla="*/ 73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1" h="206">
                  <a:moveTo>
                    <a:pt x="296" y="73"/>
                  </a:moveTo>
                  <a:cubicBezTo>
                    <a:pt x="119" y="0"/>
                    <a:pt x="119" y="0"/>
                    <a:pt x="119" y="0"/>
                  </a:cubicBezTo>
                  <a:cubicBezTo>
                    <a:pt x="96" y="55"/>
                    <a:pt x="53" y="101"/>
                    <a:pt x="0" y="128"/>
                  </a:cubicBezTo>
                  <a:cubicBezTo>
                    <a:pt x="0" y="128"/>
                    <a:pt x="0" y="128"/>
                    <a:pt x="0" y="128"/>
                  </a:cubicBezTo>
                  <a:cubicBezTo>
                    <a:pt x="170" y="42"/>
                    <a:pt x="246" y="99"/>
                    <a:pt x="300" y="206"/>
                  </a:cubicBezTo>
                  <a:cubicBezTo>
                    <a:pt x="301" y="206"/>
                    <a:pt x="301" y="206"/>
                    <a:pt x="301" y="206"/>
                  </a:cubicBezTo>
                  <a:cubicBezTo>
                    <a:pt x="280" y="166"/>
                    <a:pt x="277" y="118"/>
                    <a:pt x="296" y="73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FF7613A7-0E46-418F-ABA3-A3342AF1EA13}"/>
              </a:ext>
            </a:extLst>
          </p:cNvPr>
          <p:cNvGrpSpPr/>
          <p:nvPr/>
        </p:nvGrpSpPr>
        <p:grpSpPr>
          <a:xfrm>
            <a:off x="3790950" y="2217738"/>
            <a:ext cx="1560513" cy="1522412"/>
            <a:chOff x="3790950" y="2217738"/>
            <a:chExt cx="1560513" cy="1522412"/>
          </a:xfrm>
        </p:grpSpPr>
        <p:sp>
          <p:nvSpPr>
            <p:cNvPr id="20" name="Freeform 18">
              <a:extLst>
                <a:ext uri="{FF2B5EF4-FFF2-40B4-BE49-F238E27FC236}">
                  <a16:creationId xmlns:a16="http://schemas.microsoft.com/office/drawing/2014/main" id="{CCE8DE66-9375-45E1-B901-C10AEBBF808A}"/>
                </a:ext>
              </a:extLst>
            </p:cNvPr>
            <p:cNvSpPr>
              <a:spLocks/>
            </p:cNvSpPr>
            <p:nvPr/>
          </p:nvSpPr>
          <p:spPr bwMode="auto">
            <a:xfrm>
              <a:off x="3790950" y="2217738"/>
              <a:ext cx="1187450" cy="823913"/>
            </a:xfrm>
            <a:custGeom>
              <a:avLst/>
              <a:gdLst>
                <a:gd name="T0" fmla="*/ 292 w 297"/>
                <a:gd name="T1" fmla="*/ 133 h 206"/>
                <a:gd name="T2" fmla="*/ 297 w 297"/>
                <a:gd name="T3" fmla="*/ 0 h 206"/>
                <a:gd name="T4" fmla="*/ 297 w 297"/>
                <a:gd name="T5" fmla="*/ 0 h 206"/>
                <a:gd name="T6" fmla="*/ 0 w 297"/>
                <a:gd name="T7" fmla="*/ 80 h 206"/>
                <a:gd name="T8" fmla="*/ 61 w 297"/>
                <a:gd name="T9" fmla="*/ 124 h 206"/>
                <a:gd name="T10" fmla="*/ 115 w 297"/>
                <a:gd name="T11" fmla="*/ 206 h 206"/>
                <a:gd name="T12" fmla="*/ 292 w 297"/>
                <a:gd name="T13" fmla="*/ 133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7" h="206">
                  <a:moveTo>
                    <a:pt x="292" y="133"/>
                  </a:moveTo>
                  <a:cubicBezTo>
                    <a:pt x="274" y="88"/>
                    <a:pt x="277" y="40"/>
                    <a:pt x="297" y="0"/>
                  </a:cubicBezTo>
                  <a:cubicBezTo>
                    <a:pt x="297" y="0"/>
                    <a:pt x="297" y="0"/>
                    <a:pt x="297" y="0"/>
                  </a:cubicBezTo>
                  <a:cubicBezTo>
                    <a:pt x="243" y="107"/>
                    <a:pt x="167" y="163"/>
                    <a:pt x="0" y="80"/>
                  </a:cubicBezTo>
                  <a:cubicBezTo>
                    <a:pt x="22" y="91"/>
                    <a:pt x="42" y="106"/>
                    <a:pt x="61" y="124"/>
                  </a:cubicBezTo>
                  <a:cubicBezTo>
                    <a:pt x="85" y="148"/>
                    <a:pt x="103" y="176"/>
                    <a:pt x="115" y="206"/>
                  </a:cubicBezTo>
                  <a:cubicBezTo>
                    <a:pt x="292" y="133"/>
                    <a:pt x="292" y="133"/>
                    <a:pt x="292" y="13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  <p:sp>
          <p:nvSpPr>
            <p:cNvPr id="21" name="Freeform 19">
              <a:extLst>
                <a:ext uri="{FF2B5EF4-FFF2-40B4-BE49-F238E27FC236}">
                  <a16:creationId xmlns:a16="http://schemas.microsoft.com/office/drawing/2014/main" id="{E104C4F8-BAC5-4F61-85DE-ED9FAE691AC2}"/>
                </a:ext>
              </a:extLst>
            </p:cNvPr>
            <p:cNvSpPr>
              <a:spLocks/>
            </p:cNvSpPr>
            <p:nvPr/>
          </p:nvSpPr>
          <p:spPr bwMode="auto">
            <a:xfrm>
              <a:off x="4249738" y="2749550"/>
              <a:ext cx="1101725" cy="990600"/>
            </a:xfrm>
            <a:custGeom>
              <a:avLst/>
              <a:gdLst>
                <a:gd name="T0" fmla="*/ 177 w 275"/>
                <a:gd name="T1" fmla="*/ 0 h 248"/>
                <a:gd name="T2" fmla="*/ 0 w 275"/>
                <a:gd name="T3" fmla="*/ 73 h 248"/>
                <a:gd name="T4" fmla="*/ 7 w 275"/>
                <a:gd name="T5" fmla="*/ 248 h 248"/>
                <a:gd name="T6" fmla="*/ 7 w 275"/>
                <a:gd name="T7" fmla="*/ 248 h 248"/>
                <a:gd name="T8" fmla="*/ 275 w 275"/>
                <a:gd name="T9" fmla="*/ 91 h 248"/>
                <a:gd name="T10" fmla="*/ 275 w 275"/>
                <a:gd name="T11" fmla="*/ 91 h 248"/>
                <a:gd name="T12" fmla="*/ 177 w 275"/>
                <a:gd name="T13" fmla="*/ 0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5" h="248">
                  <a:moveTo>
                    <a:pt x="177" y="0"/>
                  </a:moveTo>
                  <a:cubicBezTo>
                    <a:pt x="0" y="73"/>
                    <a:pt x="0" y="73"/>
                    <a:pt x="0" y="73"/>
                  </a:cubicBezTo>
                  <a:cubicBezTo>
                    <a:pt x="23" y="129"/>
                    <a:pt x="25" y="191"/>
                    <a:pt x="7" y="248"/>
                  </a:cubicBezTo>
                  <a:cubicBezTo>
                    <a:pt x="7" y="248"/>
                    <a:pt x="7" y="248"/>
                    <a:pt x="7" y="248"/>
                  </a:cubicBezTo>
                  <a:cubicBezTo>
                    <a:pt x="66" y="67"/>
                    <a:pt x="160" y="53"/>
                    <a:pt x="275" y="91"/>
                  </a:cubicBezTo>
                  <a:cubicBezTo>
                    <a:pt x="275" y="91"/>
                    <a:pt x="275" y="91"/>
                    <a:pt x="275" y="91"/>
                  </a:cubicBezTo>
                  <a:cubicBezTo>
                    <a:pt x="232" y="77"/>
                    <a:pt x="196" y="45"/>
                    <a:pt x="177" y="0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55EB6DA4-AAA2-4E10-9232-69FF21682998}"/>
              </a:ext>
            </a:extLst>
          </p:cNvPr>
          <p:cNvGrpSpPr/>
          <p:nvPr/>
        </p:nvGrpSpPr>
        <p:grpSpPr>
          <a:xfrm>
            <a:off x="3031425" y="1359387"/>
            <a:ext cx="1511301" cy="1576388"/>
            <a:chOff x="3022600" y="1397000"/>
            <a:chExt cx="1511301" cy="1576388"/>
          </a:xfrm>
        </p:grpSpPr>
        <p:sp>
          <p:nvSpPr>
            <p:cNvPr id="22" name="Freeform 20">
              <a:extLst>
                <a:ext uri="{FF2B5EF4-FFF2-40B4-BE49-F238E27FC236}">
                  <a16:creationId xmlns:a16="http://schemas.microsoft.com/office/drawing/2014/main" id="{AF50C65A-FE50-41B1-93B4-3D9DE2CF803C}"/>
                </a:ext>
              </a:extLst>
            </p:cNvPr>
            <p:cNvSpPr>
              <a:spLocks/>
            </p:cNvSpPr>
            <p:nvPr/>
          </p:nvSpPr>
          <p:spPr bwMode="auto">
            <a:xfrm>
              <a:off x="3022600" y="1397000"/>
              <a:ext cx="979488" cy="1100138"/>
            </a:xfrm>
            <a:custGeom>
              <a:avLst/>
              <a:gdLst>
                <a:gd name="T0" fmla="*/ 245 w 245"/>
                <a:gd name="T1" fmla="*/ 98 h 275"/>
                <a:gd name="T2" fmla="*/ 154 w 245"/>
                <a:gd name="T3" fmla="*/ 0 h 275"/>
                <a:gd name="T4" fmla="*/ 154 w 245"/>
                <a:gd name="T5" fmla="*/ 0 h 275"/>
                <a:gd name="T6" fmla="*/ 0 w 245"/>
                <a:gd name="T7" fmla="*/ 267 h 275"/>
                <a:gd name="T8" fmla="*/ 75 w 245"/>
                <a:gd name="T9" fmla="*/ 255 h 275"/>
                <a:gd name="T10" fmla="*/ 171 w 245"/>
                <a:gd name="T11" fmla="*/ 275 h 275"/>
                <a:gd name="T12" fmla="*/ 245 w 245"/>
                <a:gd name="T13" fmla="*/ 98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5" h="275">
                  <a:moveTo>
                    <a:pt x="245" y="98"/>
                  </a:moveTo>
                  <a:cubicBezTo>
                    <a:pt x="200" y="79"/>
                    <a:pt x="168" y="43"/>
                    <a:pt x="154" y="0"/>
                  </a:cubicBezTo>
                  <a:cubicBezTo>
                    <a:pt x="154" y="0"/>
                    <a:pt x="154" y="0"/>
                    <a:pt x="154" y="0"/>
                  </a:cubicBezTo>
                  <a:cubicBezTo>
                    <a:pt x="191" y="114"/>
                    <a:pt x="178" y="208"/>
                    <a:pt x="0" y="267"/>
                  </a:cubicBezTo>
                  <a:cubicBezTo>
                    <a:pt x="24" y="259"/>
                    <a:pt x="49" y="255"/>
                    <a:pt x="75" y="255"/>
                  </a:cubicBezTo>
                  <a:cubicBezTo>
                    <a:pt x="109" y="255"/>
                    <a:pt x="141" y="262"/>
                    <a:pt x="171" y="275"/>
                  </a:cubicBezTo>
                  <a:cubicBezTo>
                    <a:pt x="245" y="98"/>
                    <a:pt x="245" y="98"/>
                    <a:pt x="245" y="9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  <p:sp>
          <p:nvSpPr>
            <p:cNvPr id="23" name="Freeform 21">
              <a:extLst>
                <a:ext uri="{FF2B5EF4-FFF2-40B4-BE49-F238E27FC236}">
                  <a16:creationId xmlns:a16="http://schemas.microsoft.com/office/drawing/2014/main" id="{2E5B17C4-EDAF-40DF-99B3-00E785E690FF}"/>
                </a:ext>
              </a:extLst>
            </p:cNvPr>
            <p:cNvSpPr>
              <a:spLocks/>
            </p:cNvSpPr>
            <p:nvPr/>
          </p:nvSpPr>
          <p:spPr bwMode="auto">
            <a:xfrm>
              <a:off x="3706813" y="1770063"/>
              <a:ext cx="827088" cy="1203325"/>
            </a:xfrm>
            <a:custGeom>
              <a:avLst/>
              <a:gdLst>
                <a:gd name="T0" fmla="*/ 74 w 207"/>
                <a:gd name="T1" fmla="*/ 5 h 301"/>
                <a:gd name="T2" fmla="*/ 0 w 207"/>
                <a:gd name="T3" fmla="*/ 182 h 301"/>
                <a:gd name="T4" fmla="*/ 128 w 207"/>
                <a:gd name="T5" fmla="*/ 301 h 301"/>
                <a:gd name="T6" fmla="*/ 128 w 207"/>
                <a:gd name="T7" fmla="*/ 301 h 301"/>
                <a:gd name="T8" fmla="*/ 207 w 207"/>
                <a:gd name="T9" fmla="*/ 0 h 301"/>
                <a:gd name="T10" fmla="*/ 207 w 207"/>
                <a:gd name="T11" fmla="*/ 0 h 301"/>
                <a:gd name="T12" fmla="*/ 74 w 207"/>
                <a:gd name="T13" fmla="*/ 5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7" h="301">
                  <a:moveTo>
                    <a:pt x="74" y="5"/>
                  </a:moveTo>
                  <a:cubicBezTo>
                    <a:pt x="0" y="182"/>
                    <a:pt x="0" y="182"/>
                    <a:pt x="0" y="182"/>
                  </a:cubicBezTo>
                  <a:cubicBezTo>
                    <a:pt x="56" y="205"/>
                    <a:pt x="101" y="247"/>
                    <a:pt x="128" y="301"/>
                  </a:cubicBezTo>
                  <a:cubicBezTo>
                    <a:pt x="128" y="301"/>
                    <a:pt x="128" y="301"/>
                    <a:pt x="128" y="301"/>
                  </a:cubicBezTo>
                  <a:cubicBezTo>
                    <a:pt x="42" y="131"/>
                    <a:pt x="99" y="55"/>
                    <a:pt x="207" y="0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167" y="20"/>
                    <a:pt x="118" y="24"/>
                    <a:pt x="74" y="5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</p:grpSp>
      <p:sp>
        <p:nvSpPr>
          <p:cNvPr id="25" name="Freeform 23">
            <a:extLst>
              <a:ext uri="{FF2B5EF4-FFF2-40B4-BE49-F238E27FC236}">
                <a16:creationId xmlns:a16="http://schemas.microsoft.com/office/drawing/2014/main" id="{0BAA7C1A-7A36-4E46-868E-63C648C83526}"/>
              </a:ext>
            </a:extLst>
          </p:cNvPr>
          <p:cNvSpPr>
            <a:spLocks/>
          </p:cNvSpPr>
          <p:nvPr/>
        </p:nvSpPr>
        <p:spPr bwMode="auto">
          <a:xfrm>
            <a:off x="2138363" y="3441700"/>
            <a:ext cx="334963" cy="655638"/>
          </a:xfrm>
          <a:custGeom>
            <a:avLst/>
            <a:gdLst>
              <a:gd name="T0" fmla="*/ 36 w 84"/>
              <a:gd name="T1" fmla="*/ 0 h 164"/>
              <a:gd name="T2" fmla="*/ 16 w 84"/>
              <a:gd name="T3" fmla="*/ 0 h 164"/>
              <a:gd name="T4" fmla="*/ 0 w 84"/>
              <a:gd name="T5" fmla="*/ 17 h 164"/>
              <a:gd name="T6" fmla="*/ 46 w 84"/>
              <a:gd name="T7" fmla="*/ 155 h 164"/>
              <a:gd name="T8" fmla="*/ 68 w 84"/>
              <a:gd name="T9" fmla="*/ 159 h 164"/>
              <a:gd name="T10" fmla="*/ 84 w 84"/>
              <a:gd name="T11" fmla="*/ 147 h 164"/>
              <a:gd name="T12" fmla="*/ 36 w 84"/>
              <a:gd name="T13" fmla="*/ 0 h 1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4" h="164">
                <a:moveTo>
                  <a:pt x="36" y="0"/>
                </a:move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8"/>
                  <a:pt x="0" y="17"/>
                </a:cubicBezTo>
                <a:cubicBezTo>
                  <a:pt x="4" y="66"/>
                  <a:pt x="19" y="113"/>
                  <a:pt x="46" y="155"/>
                </a:cubicBezTo>
                <a:cubicBezTo>
                  <a:pt x="50" y="162"/>
                  <a:pt x="61" y="164"/>
                  <a:pt x="68" y="159"/>
                </a:cubicBezTo>
                <a:cubicBezTo>
                  <a:pt x="84" y="147"/>
                  <a:pt x="84" y="147"/>
                  <a:pt x="84" y="147"/>
                </a:cubicBezTo>
                <a:cubicBezTo>
                  <a:pt x="55" y="105"/>
                  <a:pt x="37" y="55"/>
                  <a:pt x="3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x-none"/>
          </a:p>
        </p:txBody>
      </p:sp>
      <p:sp>
        <p:nvSpPr>
          <p:cNvPr id="26" name="Freeform 24">
            <a:extLst>
              <a:ext uri="{FF2B5EF4-FFF2-40B4-BE49-F238E27FC236}">
                <a16:creationId xmlns:a16="http://schemas.microsoft.com/office/drawing/2014/main" id="{FD057842-F4D3-4BBB-940D-1B7275308713}"/>
              </a:ext>
            </a:extLst>
          </p:cNvPr>
          <p:cNvSpPr>
            <a:spLocks/>
          </p:cNvSpPr>
          <p:nvPr/>
        </p:nvSpPr>
        <p:spPr bwMode="auto">
          <a:xfrm>
            <a:off x="2138363" y="2760663"/>
            <a:ext cx="331788" cy="655638"/>
          </a:xfrm>
          <a:custGeom>
            <a:avLst/>
            <a:gdLst>
              <a:gd name="T0" fmla="*/ 83 w 83"/>
              <a:gd name="T1" fmla="*/ 17 h 164"/>
              <a:gd name="T2" fmla="*/ 67 w 83"/>
              <a:gd name="T3" fmla="*/ 5 h 164"/>
              <a:gd name="T4" fmla="*/ 44 w 83"/>
              <a:gd name="T5" fmla="*/ 9 h 164"/>
              <a:gd name="T6" fmla="*/ 0 w 83"/>
              <a:gd name="T7" fmla="*/ 147 h 164"/>
              <a:gd name="T8" fmla="*/ 16 w 83"/>
              <a:gd name="T9" fmla="*/ 164 h 164"/>
              <a:gd name="T10" fmla="*/ 36 w 83"/>
              <a:gd name="T11" fmla="*/ 164 h 164"/>
              <a:gd name="T12" fmla="*/ 83 w 83"/>
              <a:gd name="T13" fmla="*/ 17 h 1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3" h="164">
                <a:moveTo>
                  <a:pt x="83" y="17"/>
                </a:moveTo>
                <a:cubicBezTo>
                  <a:pt x="67" y="5"/>
                  <a:pt x="67" y="5"/>
                  <a:pt x="67" y="5"/>
                </a:cubicBezTo>
                <a:cubicBezTo>
                  <a:pt x="59" y="0"/>
                  <a:pt x="49" y="2"/>
                  <a:pt x="44" y="9"/>
                </a:cubicBezTo>
                <a:cubicBezTo>
                  <a:pt x="18" y="51"/>
                  <a:pt x="3" y="98"/>
                  <a:pt x="0" y="147"/>
                </a:cubicBezTo>
                <a:cubicBezTo>
                  <a:pt x="0" y="157"/>
                  <a:pt x="7" y="164"/>
                  <a:pt x="16" y="164"/>
                </a:cubicBezTo>
                <a:cubicBezTo>
                  <a:pt x="36" y="164"/>
                  <a:pt x="36" y="164"/>
                  <a:pt x="36" y="164"/>
                </a:cubicBezTo>
                <a:cubicBezTo>
                  <a:pt x="37" y="109"/>
                  <a:pt x="54" y="59"/>
                  <a:pt x="83" y="17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x-none"/>
          </a:p>
        </p:txBody>
      </p:sp>
      <p:sp>
        <p:nvSpPr>
          <p:cNvPr id="27" name="Freeform 25">
            <a:extLst>
              <a:ext uri="{FF2B5EF4-FFF2-40B4-BE49-F238E27FC236}">
                <a16:creationId xmlns:a16="http://schemas.microsoft.com/office/drawing/2014/main" id="{E38D9DF4-4407-4BE4-9810-D9CEFF0EEC3A}"/>
              </a:ext>
            </a:extLst>
          </p:cNvPr>
          <p:cNvSpPr>
            <a:spLocks/>
          </p:cNvSpPr>
          <p:nvPr/>
        </p:nvSpPr>
        <p:spPr bwMode="auto">
          <a:xfrm>
            <a:off x="2386013" y="2312988"/>
            <a:ext cx="595313" cy="496888"/>
          </a:xfrm>
          <a:custGeom>
            <a:avLst/>
            <a:gdLst>
              <a:gd name="T0" fmla="*/ 9 w 149"/>
              <a:gd name="T1" fmla="*/ 112 h 124"/>
              <a:gd name="T2" fmla="*/ 25 w 149"/>
              <a:gd name="T3" fmla="*/ 124 h 124"/>
              <a:gd name="T4" fmla="*/ 149 w 149"/>
              <a:gd name="T5" fmla="*/ 33 h 124"/>
              <a:gd name="T6" fmla="*/ 143 w 149"/>
              <a:gd name="T7" fmla="*/ 14 h 124"/>
              <a:gd name="T8" fmla="*/ 121 w 149"/>
              <a:gd name="T9" fmla="*/ 4 h 124"/>
              <a:gd name="T10" fmla="*/ 5 w 149"/>
              <a:gd name="T11" fmla="*/ 89 h 124"/>
              <a:gd name="T12" fmla="*/ 9 w 149"/>
              <a:gd name="T13" fmla="*/ 112 h 1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49" h="124">
                <a:moveTo>
                  <a:pt x="9" y="112"/>
                </a:moveTo>
                <a:cubicBezTo>
                  <a:pt x="25" y="124"/>
                  <a:pt x="25" y="124"/>
                  <a:pt x="25" y="124"/>
                </a:cubicBezTo>
                <a:cubicBezTo>
                  <a:pt x="56" y="82"/>
                  <a:pt x="99" y="50"/>
                  <a:pt x="149" y="33"/>
                </a:cubicBezTo>
                <a:cubicBezTo>
                  <a:pt x="143" y="14"/>
                  <a:pt x="143" y="14"/>
                  <a:pt x="143" y="14"/>
                </a:cubicBezTo>
                <a:cubicBezTo>
                  <a:pt x="140" y="5"/>
                  <a:pt x="130" y="0"/>
                  <a:pt x="121" y="4"/>
                </a:cubicBezTo>
                <a:cubicBezTo>
                  <a:pt x="77" y="22"/>
                  <a:pt x="36" y="52"/>
                  <a:pt x="5" y="89"/>
                </a:cubicBezTo>
                <a:cubicBezTo>
                  <a:pt x="0" y="96"/>
                  <a:pt x="1" y="107"/>
                  <a:pt x="9" y="112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x-none"/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31FC9F02-5BA4-4AFE-B08F-9C6AC05FF348}"/>
              </a:ext>
            </a:extLst>
          </p:cNvPr>
          <p:cNvGrpSpPr/>
          <p:nvPr/>
        </p:nvGrpSpPr>
        <p:grpSpPr>
          <a:xfrm>
            <a:off x="4910138" y="1870075"/>
            <a:ext cx="1276350" cy="1274763"/>
            <a:chOff x="4910138" y="1870075"/>
            <a:chExt cx="1276350" cy="1274763"/>
          </a:xfrm>
          <a:effectLst>
            <a:outerShdw blurRad="266700" dist="127000" dir="2700000" sx="97000" sy="97000" algn="ctr" rotWithShape="0">
              <a:srgbClr val="000000">
                <a:alpha val="30000"/>
              </a:srgbClr>
            </a:outerShdw>
          </a:effectLst>
        </p:grpSpPr>
        <p:sp>
          <p:nvSpPr>
            <p:cNvPr id="28" name="Oval 26">
              <a:extLst>
                <a:ext uri="{FF2B5EF4-FFF2-40B4-BE49-F238E27FC236}">
                  <a16:creationId xmlns:a16="http://schemas.microsoft.com/office/drawing/2014/main" id="{4D402179-7A29-4ECF-B4D8-2D8BE7480B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10138" y="1870075"/>
              <a:ext cx="1276350" cy="127476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  <p:sp>
          <p:nvSpPr>
            <p:cNvPr id="29" name="Freeform 27">
              <a:extLst>
                <a:ext uri="{FF2B5EF4-FFF2-40B4-BE49-F238E27FC236}">
                  <a16:creationId xmlns:a16="http://schemas.microsoft.com/office/drawing/2014/main" id="{535AA614-DF19-4FC2-87AF-30CC2A0DEDF3}"/>
                </a:ext>
              </a:extLst>
            </p:cNvPr>
            <p:cNvSpPr>
              <a:spLocks/>
            </p:cNvSpPr>
            <p:nvPr/>
          </p:nvSpPr>
          <p:spPr bwMode="auto">
            <a:xfrm>
              <a:off x="5091113" y="2049463"/>
              <a:ext cx="1095375" cy="1095375"/>
            </a:xfrm>
            <a:custGeom>
              <a:avLst/>
              <a:gdLst>
                <a:gd name="T0" fmla="*/ 226 w 274"/>
                <a:gd name="T1" fmla="*/ 0 h 274"/>
                <a:gd name="T2" fmla="*/ 271 w 274"/>
                <a:gd name="T3" fmla="*/ 112 h 274"/>
                <a:gd name="T4" fmla="*/ 112 w 274"/>
                <a:gd name="T5" fmla="*/ 271 h 274"/>
                <a:gd name="T6" fmla="*/ 0 w 274"/>
                <a:gd name="T7" fmla="*/ 226 h 274"/>
                <a:gd name="T8" fmla="*/ 115 w 274"/>
                <a:gd name="T9" fmla="*/ 274 h 274"/>
                <a:gd name="T10" fmla="*/ 274 w 274"/>
                <a:gd name="T11" fmla="*/ 114 h 274"/>
                <a:gd name="T12" fmla="*/ 226 w 274"/>
                <a:gd name="T13" fmla="*/ 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274">
                  <a:moveTo>
                    <a:pt x="226" y="0"/>
                  </a:moveTo>
                  <a:cubicBezTo>
                    <a:pt x="254" y="29"/>
                    <a:pt x="271" y="68"/>
                    <a:pt x="271" y="112"/>
                  </a:cubicBezTo>
                  <a:cubicBezTo>
                    <a:pt x="271" y="200"/>
                    <a:pt x="200" y="271"/>
                    <a:pt x="112" y="271"/>
                  </a:cubicBezTo>
                  <a:cubicBezTo>
                    <a:pt x="68" y="271"/>
                    <a:pt x="29" y="254"/>
                    <a:pt x="0" y="226"/>
                  </a:cubicBezTo>
                  <a:cubicBezTo>
                    <a:pt x="29" y="255"/>
                    <a:pt x="70" y="274"/>
                    <a:pt x="115" y="274"/>
                  </a:cubicBezTo>
                  <a:cubicBezTo>
                    <a:pt x="203" y="274"/>
                    <a:pt x="274" y="202"/>
                    <a:pt x="274" y="114"/>
                  </a:cubicBezTo>
                  <a:cubicBezTo>
                    <a:pt x="274" y="70"/>
                    <a:pt x="256" y="29"/>
                    <a:pt x="226" y="0"/>
                  </a:cubicBez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  <p:sp>
          <p:nvSpPr>
            <p:cNvPr id="30" name="Freeform 28">
              <a:extLst>
                <a:ext uri="{FF2B5EF4-FFF2-40B4-BE49-F238E27FC236}">
                  <a16:creationId xmlns:a16="http://schemas.microsoft.com/office/drawing/2014/main" id="{9E086AD1-C1D3-4167-AE0B-3B7E6C32C3EE}"/>
                </a:ext>
              </a:extLst>
            </p:cNvPr>
            <p:cNvSpPr>
              <a:spLocks/>
            </p:cNvSpPr>
            <p:nvPr/>
          </p:nvSpPr>
          <p:spPr bwMode="auto">
            <a:xfrm>
              <a:off x="4910138" y="1870075"/>
              <a:ext cx="1096963" cy="1095375"/>
            </a:xfrm>
            <a:custGeom>
              <a:avLst/>
              <a:gdLst>
                <a:gd name="T0" fmla="*/ 4 w 274"/>
                <a:gd name="T1" fmla="*/ 163 h 274"/>
                <a:gd name="T2" fmla="*/ 163 w 274"/>
                <a:gd name="T3" fmla="*/ 4 h 274"/>
                <a:gd name="T4" fmla="*/ 274 w 274"/>
                <a:gd name="T5" fmla="*/ 49 h 274"/>
                <a:gd name="T6" fmla="*/ 160 w 274"/>
                <a:gd name="T7" fmla="*/ 0 h 274"/>
                <a:gd name="T8" fmla="*/ 0 w 274"/>
                <a:gd name="T9" fmla="*/ 159 h 274"/>
                <a:gd name="T10" fmla="*/ 49 w 274"/>
                <a:gd name="T11" fmla="*/ 274 h 274"/>
                <a:gd name="T12" fmla="*/ 4 w 274"/>
                <a:gd name="T13" fmla="*/ 163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274">
                  <a:moveTo>
                    <a:pt x="4" y="163"/>
                  </a:moveTo>
                  <a:cubicBezTo>
                    <a:pt x="4" y="75"/>
                    <a:pt x="75" y="4"/>
                    <a:pt x="163" y="4"/>
                  </a:cubicBezTo>
                  <a:cubicBezTo>
                    <a:pt x="206" y="4"/>
                    <a:pt x="245" y="21"/>
                    <a:pt x="274" y="49"/>
                  </a:cubicBezTo>
                  <a:cubicBezTo>
                    <a:pt x="245" y="19"/>
                    <a:pt x="204" y="0"/>
                    <a:pt x="160" y="0"/>
                  </a:cubicBezTo>
                  <a:cubicBezTo>
                    <a:pt x="71" y="0"/>
                    <a:pt x="0" y="71"/>
                    <a:pt x="0" y="159"/>
                  </a:cubicBezTo>
                  <a:cubicBezTo>
                    <a:pt x="0" y="204"/>
                    <a:pt x="19" y="245"/>
                    <a:pt x="49" y="274"/>
                  </a:cubicBezTo>
                  <a:cubicBezTo>
                    <a:pt x="21" y="245"/>
                    <a:pt x="4" y="206"/>
                    <a:pt x="4" y="163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0003D2AD-FA4E-4AA9-90CE-E82D5FBDF648}"/>
              </a:ext>
            </a:extLst>
          </p:cNvPr>
          <p:cNvGrpSpPr/>
          <p:nvPr/>
        </p:nvGrpSpPr>
        <p:grpSpPr>
          <a:xfrm>
            <a:off x="4906963" y="3713163"/>
            <a:ext cx="1276350" cy="1274763"/>
            <a:chOff x="4906963" y="3713163"/>
            <a:chExt cx="1276350" cy="1274763"/>
          </a:xfrm>
          <a:effectLst>
            <a:outerShdw blurRad="266700" dist="127000" dir="2700000" sx="97000" sy="97000" algn="ctr" rotWithShape="0">
              <a:srgbClr val="000000">
                <a:alpha val="30000"/>
              </a:srgbClr>
            </a:outerShdw>
          </a:effectLst>
        </p:grpSpPr>
        <p:sp>
          <p:nvSpPr>
            <p:cNvPr id="31" name="Oval 29">
              <a:extLst>
                <a:ext uri="{FF2B5EF4-FFF2-40B4-BE49-F238E27FC236}">
                  <a16:creationId xmlns:a16="http://schemas.microsoft.com/office/drawing/2014/main" id="{BDF339CA-0A71-4FA9-84A5-5105DF184A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06963" y="3713163"/>
              <a:ext cx="1276350" cy="127476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  <p:sp>
          <p:nvSpPr>
            <p:cNvPr id="32" name="Freeform 30">
              <a:extLst>
                <a:ext uri="{FF2B5EF4-FFF2-40B4-BE49-F238E27FC236}">
                  <a16:creationId xmlns:a16="http://schemas.microsoft.com/office/drawing/2014/main" id="{F5FA88FD-C1B2-43B5-8BC4-73D8529CCCAB}"/>
                </a:ext>
              </a:extLst>
            </p:cNvPr>
            <p:cNvSpPr>
              <a:spLocks/>
            </p:cNvSpPr>
            <p:nvPr/>
          </p:nvSpPr>
          <p:spPr bwMode="auto">
            <a:xfrm>
              <a:off x="5091113" y="3892550"/>
              <a:ext cx="1092200" cy="1095375"/>
            </a:xfrm>
            <a:custGeom>
              <a:avLst/>
              <a:gdLst>
                <a:gd name="T0" fmla="*/ 225 w 273"/>
                <a:gd name="T1" fmla="*/ 0 h 274"/>
                <a:gd name="T2" fmla="*/ 271 w 273"/>
                <a:gd name="T3" fmla="*/ 112 h 274"/>
                <a:gd name="T4" fmla="*/ 111 w 273"/>
                <a:gd name="T5" fmla="*/ 271 h 274"/>
                <a:gd name="T6" fmla="*/ 0 w 273"/>
                <a:gd name="T7" fmla="*/ 226 h 274"/>
                <a:gd name="T8" fmla="*/ 114 w 273"/>
                <a:gd name="T9" fmla="*/ 274 h 274"/>
                <a:gd name="T10" fmla="*/ 273 w 273"/>
                <a:gd name="T11" fmla="*/ 115 h 274"/>
                <a:gd name="T12" fmla="*/ 225 w 273"/>
                <a:gd name="T13" fmla="*/ 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3" h="274">
                  <a:moveTo>
                    <a:pt x="225" y="0"/>
                  </a:moveTo>
                  <a:cubicBezTo>
                    <a:pt x="253" y="29"/>
                    <a:pt x="271" y="68"/>
                    <a:pt x="271" y="112"/>
                  </a:cubicBezTo>
                  <a:cubicBezTo>
                    <a:pt x="271" y="200"/>
                    <a:pt x="199" y="271"/>
                    <a:pt x="111" y="271"/>
                  </a:cubicBezTo>
                  <a:cubicBezTo>
                    <a:pt x="68" y="271"/>
                    <a:pt x="28" y="254"/>
                    <a:pt x="0" y="226"/>
                  </a:cubicBezTo>
                  <a:cubicBezTo>
                    <a:pt x="29" y="255"/>
                    <a:pt x="69" y="274"/>
                    <a:pt x="114" y="274"/>
                  </a:cubicBezTo>
                  <a:cubicBezTo>
                    <a:pt x="202" y="274"/>
                    <a:pt x="273" y="203"/>
                    <a:pt x="273" y="115"/>
                  </a:cubicBezTo>
                  <a:cubicBezTo>
                    <a:pt x="273" y="70"/>
                    <a:pt x="255" y="29"/>
                    <a:pt x="225" y="0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  <p:sp>
          <p:nvSpPr>
            <p:cNvPr id="33" name="Freeform 31">
              <a:extLst>
                <a:ext uri="{FF2B5EF4-FFF2-40B4-BE49-F238E27FC236}">
                  <a16:creationId xmlns:a16="http://schemas.microsoft.com/office/drawing/2014/main" id="{8215B0AF-CF6E-432E-B431-FF00A6E2E9A9}"/>
                </a:ext>
              </a:extLst>
            </p:cNvPr>
            <p:cNvSpPr>
              <a:spLocks/>
            </p:cNvSpPr>
            <p:nvPr/>
          </p:nvSpPr>
          <p:spPr bwMode="auto">
            <a:xfrm>
              <a:off x="4906963" y="3713163"/>
              <a:ext cx="1095375" cy="1095375"/>
            </a:xfrm>
            <a:custGeom>
              <a:avLst/>
              <a:gdLst>
                <a:gd name="T0" fmla="*/ 4 w 274"/>
                <a:gd name="T1" fmla="*/ 163 h 274"/>
                <a:gd name="T2" fmla="*/ 164 w 274"/>
                <a:gd name="T3" fmla="*/ 4 h 274"/>
                <a:gd name="T4" fmla="*/ 274 w 274"/>
                <a:gd name="T5" fmla="*/ 49 h 274"/>
                <a:gd name="T6" fmla="*/ 160 w 274"/>
                <a:gd name="T7" fmla="*/ 0 h 274"/>
                <a:gd name="T8" fmla="*/ 0 w 274"/>
                <a:gd name="T9" fmla="*/ 160 h 274"/>
                <a:gd name="T10" fmla="*/ 49 w 274"/>
                <a:gd name="T11" fmla="*/ 274 h 274"/>
                <a:gd name="T12" fmla="*/ 4 w 274"/>
                <a:gd name="T13" fmla="*/ 163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274">
                  <a:moveTo>
                    <a:pt x="4" y="163"/>
                  </a:moveTo>
                  <a:cubicBezTo>
                    <a:pt x="4" y="75"/>
                    <a:pt x="76" y="4"/>
                    <a:pt x="164" y="4"/>
                  </a:cubicBezTo>
                  <a:cubicBezTo>
                    <a:pt x="207" y="4"/>
                    <a:pt x="246" y="21"/>
                    <a:pt x="274" y="49"/>
                  </a:cubicBezTo>
                  <a:cubicBezTo>
                    <a:pt x="245" y="19"/>
                    <a:pt x="205" y="0"/>
                    <a:pt x="160" y="0"/>
                  </a:cubicBezTo>
                  <a:cubicBezTo>
                    <a:pt x="72" y="0"/>
                    <a:pt x="0" y="71"/>
                    <a:pt x="0" y="160"/>
                  </a:cubicBezTo>
                  <a:cubicBezTo>
                    <a:pt x="0" y="205"/>
                    <a:pt x="19" y="245"/>
                    <a:pt x="49" y="274"/>
                  </a:cubicBezTo>
                  <a:cubicBezTo>
                    <a:pt x="21" y="245"/>
                    <a:pt x="4" y="206"/>
                    <a:pt x="4" y="163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BEFD6C1A-64C2-46AC-B876-5AD3FED6F36A}"/>
              </a:ext>
            </a:extLst>
          </p:cNvPr>
          <p:cNvGrpSpPr/>
          <p:nvPr/>
        </p:nvGrpSpPr>
        <p:grpSpPr>
          <a:xfrm>
            <a:off x="3606800" y="561975"/>
            <a:ext cx="1279525" cy="1276350"/>
            <a:chOff x="3606800" y="561975"/>
            <a:chExt cx="1279525" cy="1276350"/>
          </a:xfrm>
          <a:effectLst>
            <a:outerShdw blurRad="266700" dist="127000" dir="2700000" sx="97000" sy="97000" algn="ctr" rotWithShape="0">
              <a:srgbClr val="000000">
                <a:alpha val="30000"/>
              </a:srgbClr>
            </a:outerShdw>
          </a:effectLst>
        </p:grpSpPr>
        <p:sp>
          <p:nvSpPr>
            <p:cNvPr id="37" name="Oval 35">
              <a:extLst>
                <a:ext uri="{FF2B5EF4-FFF2-40B4-BE49-F238E27FC236}">
                  <a16:creationId xmlns:a16="http://schemas.microsoft.com/office/drawing/2014/main" id="{C2E844DF-4339-4C5F-97F2-FF8CC7026F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6800" y="561975"/>
              <a:ext cx="1279525" cy="127635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  <p:sp>
          <p:nvSpPr>
            <p:cNvPr id="38" name="Freeform 36">
              <a:extLst>
                <a:ext uri="{FF2B5EF4-FFF2-40B4-BE49-F238E27FC236}">
                  <a16:creationId xmlns:a16="http://schemas.microsoft.com/office/drawing/2014/main" id="{6DC9DD71-BDF3-4883-85DA-3B201BFD0AA8}"/>
                </a:ext>
              </a:extLst>
            </p:cNvPr>
            <p:cNvSpPr>
              <a:spLocks/>
            </p:cNvSpPr>
            <p:nvPr/>
          </p:nvSpPr>
          <p:spPr bwMode="auto">
            <a:xfrm>
              <a:off x="3790950" y="746125"/>
              <a:ext cx="1095375" cy="1092200"/>
            </a:xfrm>
            <a:custGeom>
              <a:avLst/>
              <a:gdLst>
                <a:gd name="T0" fmla="*/ 225 w 274"/>
                <a:gd name="T1" fmla="*/ 0 h 273"/>
                <a:gd name="T2" fmla="*/ 271 w 274"/>
                <a:gd name="T3" fmla="*/ 111 h 273"/>
                <a:gd name="T4" fmla="*/ 111 w 274"/>
                <a:gd name="T5" fmla="*/ 271 h 273"/>
                <a:gd name="T6" fmla="*/ 0 w 274"/>
                <a:gd name="T7" fmla="*/ 225 h 273"/>
                <a:gd name="T8" fmla="*/ 114 w 274"/>
                <a:gd name="T9" fmla="*/ 273 h 273"/>
                <a:gd name="T10" fmla="*/ 274 w 274"/>
                <a:gd name="T11" fmla="*/ 114 h 273"/>
                <a:gd name="T12" fmla="*/ 225 w 274"/>
                <a:gd name="T13" fmla="*/ 0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273">
                  <a:moveTo>
                    <a:pt x="225" y="0"/>
                  </a:moveTo>
                  <a:cubicBezTo>
                    <a:pt x="253" y="28"/>
                    <a:pt x="271" y="68"/>
                    <a:pt x="271" y="111"/>
                  </a:cubicBezTo>
                  <a:cubicBezTo>
                    <a:pt x="271" y="199"/>
                    <a:pt x="199" y="271"/>
                    <a:pt x="111" y="271"/>
                  </a:cubicBezTo>
                  <a:cubicBezTo>
                    <a:pt x="68" y="271"/>
                    <a:pt x="29" y="253"/>
                    <a:pt x="0" y="225"/>
                  </a:cubicBezTo>
                  <a:cubicBezTo>
                    <a:pt x="29" y="255"/>
                    <a:pt x="69" y="273"/>
                    <a:pt x="114" y="273"/>
                  </a:cubicBezTo>
                  <a:cubicBezTo>
                    <a:pt x="202" y="273"/>
                    <a:pt x="274" y="202"/>
                    <a:pt x="274" y="114"/>
                  </a:cubicBezTo>
                  <a:cubicBezTo>
                    <a:pt x="274" y="69"/>
                    <a:pt x="255" y="29"/>
                    <a:pt x="225" y="0"/>
                  </a:cubicBezTo>
                  <a:close/>
                </a:path>
              </a:pathLst>
            </a:custGeom>
            <a:solidFill>
              <a:schemeClr val="accent4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  <p:sp>
          <p:nvSpPr>
            <p:cNvPr id="39" name="Freeform 37">
              <a:extLst>
                <a:ext uri="{FF2B5EF4-FFF2-40B4-BE49-F238E27FC236}">
                  <a16:creationId xmlns:a16="http://schemas.microsoft.com/office/drawing/2014/main" id="{2114E2FA-E464-4426-A9B0-5226F95362F4}"/>
                </a:ext>
              </a:extLst>
            </p:cNvPr>
            <p:cNvSpPr>
              <a:spLocks/>
            </p:cNvSpPr>
            <p:nvPr/>
          </p:nvSpPr>
          <p:spPr bwMode="auto">
            <a:xfrm>
              <a:off x="3606800" y="561975"/>
              <a:ext cx="1100138" cy="1100138"/>
            </a:xfrm>
            <a:custGeom>
              <a:avLst/>
              <a:gdLst>
                <a:gd name="T0" fmla="*/ 4 w 275"/>
                <a:gd name="T1" fmla="*/ 164 h 275"/>
                <a:gd name="T2" fmla="*/ 164 w 275"/>
                <a:gd name="T3" fmla="*/ 4 h 275"/>
                <a:gd name="T4" fmla="*/ 275 w 275"/>
                <a:gd name="T5" fmla="*/ 49 h 275"/>
                <a:gd name="T6" fmla="*/ 160 w 275"/>
                <a:gd name="T7" fmla="*/ 0 h 275"/>
                <a:gd name="T8" fmla="*/ 0 w 275"/>
                <a:gd name="T9" fmla="*/ 160 h 275"/>
                <a:gd name="T10" fmla="*/ 49 w 275"/>
                <a:gd name="T11" fmla="*/ 275 h 275"/>
                <a:gd name="T12" fmla="*/ 4 w 275"/>
                <a:gd name="T13" fmla="*/ 164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5" h="275">
                  <a:moveTo>
                    <a:pt x="4" y="164"/>
                  </a:moveTo>
                  <a:cubicBezTo>
                    <a:pt x="4" y="76"/>
                    <a:pt x="76" y="4"/>
                    <a:pt x="164" y="4"/>
                  </a:cubicBezTo>
                  <a:cubicBezTo>
                    <a:pt x="207" y="4"/>
                    <a:pt x="246" y="21"/>
                    <a:pt x="275" y="49"/>
                  </a:cubicBezTo>
                  <a:cubicBezTo>
                    <a:pt x="246" y="19"/>
                    <a:pt x="205" y="0"/>
                    <a:pt x="160" y="0"/>
                  </a:cubicBezTo>
                  <a:cubicBezTo>
                    <a:pt x="72" y="0"/>
                    <a:pt x="0" y="72"/>
                    <a:pt x="0" y="160"/>
                  </a:cubicBezTo>
                  <a:cubicBezTo>
                    <a:pt x="0" y="205"/>
                    <a:pt x="19" y="245"/>
                    <a:pt x="49" y="275"/>
                  </a:cubicBezTo>
                  <a:cubicBezTo>
                    <a:pt x="21" y="246"/>
                    <a:pt x="4" y="207"/>
                    <a:pt x="4" y="164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2C99EC5A-0FEF-443B-BC8D-2F26AC5E61C0}"/>
              </a:ext>
            </a:extLst>
          </p:cNvPr>
          <p:cNvGrpSpPr/>
          <p:nvPr/>
        </p:nvGrpSpPr>
        <p:grpSpPr>
          <a:xfrm>
            <a:off x="2252863" y="2388856"/>
            <a:ext cx="2033983" cy="2037127"/>
            <a:chOff x="6345238" y="4948238"/>
            <a:chExt cx="1027113" cy="1028700"/>
          </a:xfrm>
          <a:effectLst>
            <a:outerShdw blurRad="241300" dist="152400" dir="2700000" sx="102000" sy="102000" algn="tl" rotWithShape="0">
              <a:prstClr val="black">
                <a:alpha val="42000"/>
              </a:prstClr>
            </a:outerShdw>
          </a:effectLst>
        </p:grpSpPr>
        <p:sp>
          <p:nvSpPr>
            <p:cNvPr id="61" name="Oval 56">
              <a:extLst>
                <a:ext uri="{FF2B5EF4-FFF2-40B4-BE49-F238E27FC236}">
                  <a16:creationId xmlns:a16="http://schemas.microsoft.com/office/drawing/2014/main" id="{7F42178E-CBB9-42E3-B299-EFA0C6FE9A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45238" y="4948238"/>
              <a:ext cx="1027113" cy="10287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shade val="30000"/>
                    <a:satMod val="115000"/>
                  </a:schemeClr>
                </a:gs>
                <a:gs pos="100000">
                  <a:schemeClr val="bg2"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  <p:sp>
          <p:nvSpPr>
            <p:cNvPr id="62" name="Oval 57">
              <a:extLst>
                <a:ext uri="{FF2B5EF4-FFF2-40B4-BE49-F238E27FC236}">
                  <a16:creationId xmlns:a16="http://schemas.microsoft.com/office/drawing/2014/main" id="{CFAF3A35-42AC-43E1-8B8F-F3FA2A8CAC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59525" y="4962526"/>
              <a:ext cx="998538" cy="1000125"/>
            </a:xfrm>
            <a:prstGeom prst="ellipse">
              <a:avLst/>
            </a:prstGeom>
            <a:solidFill>
              <a:schemeClr val="bg2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7D0B5108-9E11-48C9-9EB8-60E962CB2124}"/>
              </a:ext>
            </a:extLst>
          </p:cNvPr>
          <p:cNvGrpSpPr/>
          <p:nvPr/>
        </p:nvGrpSpPr>
        <p:grpSpPr>
          <a:xfrm>
            <a:off x="2633390" y="3292475"/>
            <a:ext cx="1383264" cy="496888"/>
            <a:chOff x="2633390" y="3292475"/>
            <a:chExt cx="1383264" cy="496888"/>
          </a:xfrm>
        </p:grpSpPr>
        <p:sp>
          <p:nvSpPr>
            <p:cNvPr id="45" name="Oval 43">
              <a:extLst>
                <a:ext uri="{FF2B5EF4-FFF2-40B4-BE49-F238E27FC236}">
                  <a16:creationId xmlns:a16="http://schemas.microsoft.com/office/drawing/2014/main" id="{EF0D3653-6F25-47E9-A2BA-B8B0941AA5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62238" y="3697288"/>
              <a:ext cx="92075" cy="920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  <p:sp>
          <p:nvSpPr>
            <p:cNvPr id="46" name="Oval 44">
              <a:extLst>
                <a:ext uri="{FF2B5EF4-FFF2-40B4-BE49-F238E27FC236}">
                  <a16:creationId xmlns:a16="http://schemas.microsoft.com/office/drawing/2014/main" id="{0DDB06D5-912F-4F47-8955-9732110155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65463" y="3697288"/>
              <a:ext cx="92075" cy="9207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  <p:sp>
          <p:nvSpPr>
            <p:cNvPr id="47" name="Oval 45">
              <a:extLst>
                <a:ext uri="{FF2B5EF4-FFF2-40B4-BE49-F238E27FC236}">
                  <a16:creationId xmlns:a16="http://schemas.microsoft.com/office/drawing/2014/main" id="{8AA683DA-4485-4279-8535-E9C3460528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70275" y="3697288"/>
              <a:ext cx="92075" cy="9207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  <p:sp>
          <p:nvSpPr>
            <p:cNvPr id="48" name="Oval 46">
              <a:extLst>
                <a:ext uri="{FF2B5EF4-FFF2-40B4-BE49-F238E27FC236}">
                  <a16:creationId xmlns:a16="http://schemas.microsoft.com/office/drawing/2014/main" id="{C0AABF69-7B6F-4BCB-BD7E-C5B77C4C18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73500" y="3697288"/>
              <a:ext cx="92075" cy="92075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  <p:sp>
          <p:nvSpPr>
            <p:cNvPr id="50" name="Rectangle 48">
              <a:extLst>
                <a:ext uri="{FF2B5EF4-FFF2-40B4-BE49-F238E27FC236}">
                  <a16:creationId xmlns:a16="http://schemas.microsoft.com/office/drawing/2014/main" id="{7ADDBDC8-548B-447C-A551-7DA3745D36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33390" y="3292475"/>
              <a:ext cx="1383264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x-none" sz="1800" b="1" i="0" u="none" strike="noStrike" cap="none" normalizeH="0" baseline="0" dirty="0">
                  <a:ln>
                    <a:noFill/>
                  </a:ln>
                  <a:solidFill>
                    <a:schemeClr val="tx2"/>
                  </a:solidFill>
                  <a:effectLst/>
                  <a:latin typeface="Open Sans" panose="020B0606030504020204" pitchFamily="34" charset="0"/>
                </a:rPr>
                <a:t>ADVANTAGE</a:t>
              </a:r>
              <a:endParaRPr kumimoji="0" lang="x-none" altLang="x-none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endParaRP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B8836E33-EE18-4F26-8F30-9D6C3CCF8F9B}"/>
              </a:ext>
            </a:extLst>
          </p:cNvPr>
          <p:cNvGrpSpPr/>
          <p:nvPr/>
        </p:nvGrpSpPr>
        <p:grpSpPr>
          <a:xfrm>
            <a:off x="3757693" y="706833"/>
            <a:ext cx="993431" cy="994967"/>
            <a:chOff x="6345238" y="4948238"/>
            <a:chExt cx="1027113" cy="1028700"/>
          </a:xfrm>
          <a:effectLst>
            <a:outerShdw blurRad="114300" dist="76200" dir="2700000" sx="102000" sy="102000" algn="tl" rotWithShape="0">
              <a:prstClr val="black">
                <a:alpha val="40000"/>
              </a:prstClr>
            </a:outerShdw>
          </a:effectLst>
        </p:grpSpPr>
        <p:sp>
          <p:nvSpPr>
            <p:cNvPr id="71" name="Oval 56">
              <a:extLst>
                <a:ext uri="{FF2B5EF4-FFF2-40B4-BE49-F238E27FC236}">
                  <a16:creationId xmlns:a16="http://schemas.microsoft.com/office/drawing/2014/main" id="{751100DC-3309-4690-8FA3-F20A21AB36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45238" y="4948238"/>
              <a:ext cx="1027113" cy="10287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shade val="30000"/>
                    <a:satMod val="115000"/>
                  </a:schemeClr>
                </a:gs>
                <a:gs pos="100000">
                  <a:schemeClr val="bg2"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  <p:sp>
          <p:nvSpPr>
            <p:cNvPr id="72" name="Oval 57">
              <a:extLst>
                <a:ext uri="{FF2B5EF4-FFF2-40B4-BE49-F238E27FC236}">
                  <a16:creationId xmlns:a16="http://schemas.microsoft.com/office/drawing/2014/main" id="{DBD10A06-B43F-48AF-B811-688824E52B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59525" y="4962526"/>
              <a:ext cx="998538" cy="1000125"/>
            </a:xfrm>
            <a:prstGeom prst="ellipse">
              <a:avLst/>
            </a:prstGeom>
            <a:solidFill>
              <a:schemeClr val="bg2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948D8AC3-74BB-498A-B5AC-8D90DFCEBF08}"/>
              </a:ext>
            </a:extLst>
          </p:cNvPr>
          <p:cNvGrpSpPr/>
          <p:nvPr/>
        </p:nvGrpSpPr>
        <p:grpSpPr>
          <a:xfrm>
            <a:off x="5050632" y="2012354"/>
            <a:ext cx="993431" cy="994967"/>
            <a:chOff x="6345238" y="4948238"/>
            <a:chExt cx="1027113" cy="1028700"/>
          </a:xfrm>
          <a:effectLst>
            <a:outerShdw blurRad="114300" dist="76200" dir="2700000" sx="102000" sy="102000" algn="tl" rotWithShape="0">
              <a:prstClr val="black">
                <a:alpha val="40000"/>
              </a:prstClr>
            </a:outerShdw>
          </a:effectLst>
        </p:grpSpPr>
        <p:sp>
          <p:nvSpPr>
            <p:cNvPr id="74" name="Oval 56">
              <a:extLst>
                <a:ext uri="{FF2B5EF4-FFF2-40B4-BE49-F238E27FC236}">
                  <a16:creationId xmlns:a16="http://schemas.microsoft.com/office/drawing/2014/main" id="{D0F196E1-0D41-42D6-94E7-D40C461A3A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45238" y="4948238"/>
              <a:ext cx="1027113" cy="10287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shade val="30000"/>
                    <a:satMod val="115000"/>
                  </a:schemeClr>
                </a:gs>
                <a:gs pos="100000">
                  <a:schemeClr val="bg2"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  <p:sp>
          <p:nvSpPr>
            <p:cNvPr id="75" name="Oval 57">
              <a:extLst>
                <a:ext uri="{FF2B5EF4-FFF2-40B4-BE49-F238E27FC236}">
                  <a16:creationId xmlns:a16="http://schemas.microsoft.com/office/drawing/2014/main" id="{19DC240F-DCAF-4A48-A6C3-9E7D223A8A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59525" y="4962526"/>
              <a:ext cx="998538" cy="1000125"/>
            </a:xfrm>
            <a:prstGeom prst="ellipse">
              <a:avLst/>
            </a:prstGeom>
            <a:solidFill>
              <a:schemeClr val="bg2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64ECBADE-920A-47FC-962E-B926765FEA7E}"/>
              </a:ext>
            </a:extLst>
          </p:cNvPr>
          <p:cNvGrpSpPr/>
          <p:nvPr/>
        </p:nvGrpSpPr>
        <p:grpSpPr>
          <a:xfrm>
            <a:off x="5050632" y="3860799"/>
            <a:ext cx="993431" cy="994967"/>
            <a:chOff x="6345238" y="4948238"/>
            <a:chExt cx="1027113" cy="1028700"/>
          </a:xfrm>
          <a:effectLst>
            <a:outerShdw blurRad="114300" dist="76200" dir="2700000" sx="102000" sy="102000" algn="tl" rotWithShape="0">
              <a:prstClr val="black">
                <a:alpha val="40000"/>
              </a:prstClr>
            </a:outerShdw>
          </a:effectLst>
        </p:grpSpPr>
        <p:sp>
          <p:nvSpPr>
            <p:cNvPr id="77" name="Oval 56">
              <a:extLst>
                <a:ext uri="{FF2B5EF4-FFF2-40B4-BE49-F238E27FC236}">
                  <a16:creationId xmlns:a16="http://schemas.microsoft.com/office/drawing/2014/main" id="{54FD2704-1655-47EC-BA53-284F6D8303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45238" y="4948238"/>
              <a:ext cx="1027113" cy="10287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shade val="30000"/>
                    <a:satMod val="115000"/>
                  </a:schemeClr>
                </a:gs>
                <a:gs pos="100000">
                  <a:schemeClr val="bg2"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  <p:sp>
          <p:nvSpPr>
            <p:cNvPr id="78" name="Oval 57">
              <a:extLst>
                <a:ext uri="{FF2B5EF4-FFF2-40B4-BE49-F238E27FC236}">
                  <a16:creationId xmlns:a16="http://schemas.microsoft.com/office/drawing/2014/main" id="{DC71E31F-9A81-4097-971C-0FECBB8A02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59525" y="4962526"/>
              <a:ext cx="998538" cy="1000125"/>
            </a:xfrm>
            <a:prstGeom prst="ellipse">
              <a:avLst/>
            </a:prstGeom>
            <a:solidFill>
              <a:schemeClr val="bg2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</p:grpSp>
      <p:sp>
        <p:nvSpPr>
          <p:cNvPr id="51" name="Freeform 49">
            <a:extLst>
              <a:ext uri="{FF2B5EF4-FFF2-40B4-BE49-F238E27FC236}">
                <a16:creationId xmlns:a16="http://schemas.microsoft.com/office/drawing/2014/main" id="{D4AEC29D-B962-4227-80F1-ADB872472714}"/>
              </a:ext>
            </a:extLst>
          </p:cNvPr>
          <p:cNvSpPr>
            <a:spLocks noEditPoints="1"/>
          </p:cNvSpPr>
          <p:nvPr/>
        </p:nvSpPr>
        <p:spPr bwMode="auto">
          <a:xfrm>
            <a:off x="3925888" y="1022350"/>
            <a:ext cx="641350" cy="358775"/>
          </a:xfrm>
          <a:custGeom>
            <a:avLst/>
            <a:gdLst>
              <a:gd name="T0" fmla="*/ 38 w 160"/>
              <a:gd name="T1" fmla="*/ 73 h 90"/>
              <a:gd name="T2" fmla="*/ 38 w 160"/>
              <a:gd name="T3" fmla="*/ 66 h 90"/>
              <a:gd name="T4" fmla="*/ 47 w 160"/>
              <a:gd name="T5" fmla="*/ 58 h 90"/>
              <a:gd name="T6" fmla="*/ 52 w 160"/>
              <a:gd name="T7" fmla="*/ 62 h 90"/>
              <a:gd name="T8" fmla="*/ 45 w 160"/>
              <a:gd name="T9" fmla="*/ 73 h 90"/>
              <a:gd name="T10" fmla="*/ 97 w 160"/>
              <a:gd name="T11" fmla="*/ 65 h 90"/>
              <a:gd name="T12" fmla="*/ 116 w 160"/>
              <a:gd name="T13" fmla="*/ 73 h 90"/>
              <a:gd name="T14" fmla="*/ 117 w 160"/>
              <a:gd name="T15" fmla="*/ 65 h 90"/>
              <a:gd name="T16" fmla="*/ 98 w 160"/>
              <a:gd name="T17" fmla="*/ 80 h 90"/>
              <a:gd name="T18" fmla="*/ 107 w 160"/>
              <a:gd name="T19" fmla="*/ 80 h 90"/>
              <a:gd name="T20" fmla="*/ 108 w 160"/>
              <a:gd name="T21" fmla="*/ 73 h 90"/>
              <a:gd name="T22" fmla="*/ 87 w 160"/>
              <a:gd name="T23" fmla="*/ 86 h 90"/>
              <a:gd name="T24" fmla="*/ 96 w 160"/>
              <a:gd name="T25" fmla="*/ 86 h 90"/>
              <a:gd name="T26" fmla="*/ 98 w 160"/>
              <a:gd name="T27" fmla="*/ 80 h 90"/>
              <a:gd name="T28" fmla="*/ 75 w 160"/>
              <a:gd name="T29" fmla="*/ 88 h 90"/>
              <a:gd name="T30" fmla="*/ 85 w 160"/>
              <a:gd name="T31" fmla="*/ 87 h 90"/>
              <a:gd name="T32" fmla="*/ 51 w 160"/>
              <a:gd name="T33" fmla="*/ 80 h 90"/>
              <a:gd name="T34" fmla="*/ 62 w 160"/>
              <a:gd name="T35" fmla="*/ 61 h 90"/>
              <a:gd name="T36" fmla="*/ 55 w 160"/>
              <a:gd name="T37" fmla="*/ 61 h 90"/>
              <a:gd name="T38" fmla="*/ 44 w 160"/>
              <a:gd name="T39" fmla="*/ 80 h 90"/>
              <a:gd name="T40" fmla="*/ 51 w 160"/>
              <a:gd name="T41" fmla="*/ 80 h 90"/>
              <a:gd name="T42" fmla="*/ 70 w 160"/>
              <a:gd name="T43" fmla="*/ 73 h 90"/>
              <a:gd name="T44" fmla="*/ 66 w 160"/>
              <a:gd name="T45" fmla="*/ 65 h 90"/>
              <a:gd name="T46" fmla="*/ 53 w 160"/>
              <a:gd name="T47" fmla="*/ 78 h 90"/>
              <a:gd name="T48" fmla="*/ 57 w 160"/>
              <a:gd name="T49" fmla="*/ 86 h 90"/>
              <a:gd name="T50" fmla="*/ 74 w 160"/>
              <a:gd name="T51" fmla="*/ 83 h 90"/>
              <a:gd name="T52" fmla="*/ 75 w 160"/>
              <a:gd name="T53" fmla="*/ 75 h 90"/>
              <a:gd name="T54" fmla="*/ 68 w 160"/>
              <a:gd name="T55" fmla="*/ 75 h 90"/>
              <a:gd name="T56" fmla="*/ 63 w 160"/>
              <a:gd name="T57" fmla="*/ 88 h 90"/>
              <a:gd name="T58" fmla="*/ 69 w 160"/>
              <a:gd name="T59" fmla="*/ 88 h 90"/>
              <a:gd name="T60" fmla="*/ 137 w 160"/>
              <a:gd name="T61" fmla="*/ 0 h 90"/>
              <a:gd name="T62" fmla="*/ 133 w 160"/>
              <a:gd name="T63" fmla="*/ 54 h 90"/>
              <a:gd name="T64" fmla="*/ 160 w 160"/>
              <a:gd name="T65" fmla="*/ 43 h 90"/>
              <a:gd name="T66" fmla="*/ 86 w 160"/>
              <a:gd name="T67" fmla="*/ 23 h 90"/>
              <a:gd name="T68" fmla="*/ 79 w 160"/>
              <a:gd name="T69" fmla="*/ 23 h 90"/>
              <a:gd name="T70" fmla="*/ 55 w 160"/>
              <a:gd name="T71" fmla="*/ 35 h 90"/>
              <a:gd name="T72" fmla="*/ 76 w 160"/>
              <a:gd name="T73" fmla="*/ 40 h 90"/>
              <a:gd name="T74" fmla="*/ 117 w 160"/>
              <a:gd name="T75" fmla="*/ 65 h 90"/>
              <a:gd name="T76" fmla="*/ 124 w 160"/>
              <a:gd name="T77" fmla="*/ 56 h 90"/>
              <a:gd name="T78" fmla="*/ 117 w 160"/>
              <a:gd name="T79" fmla="*/ 65 h 90"/>
              <a:gd name="T80" fmla="*/ 41 w 160"/>
              <a:gd name="T81" fmla="*/ 64 h 90"/>
              <a:gd name="T82" fmla="*/ 23 w 160"/>
              <a:gd name="T83" fmla="*/ 59 h 90"/>
              <a:gd name="T84" fmla="*/ 33 w 160"/>
              <a:gd name="T85" fmla="*/ 0 h 90"/>
              <a:gd name="T86" fmla="*/ 39 w 160"/>
              <a:gd name="T87" fmla="*/ 65 h 90"/>
              <a:gd name="T88" fmla="*/ 53 w 160"/>
              <a:gd name="T89" fmla="*/ 22 h 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60" h="90">
                <a:moveTo>
                  <a:pt x="42" y="74"/>
                </a:moveTo>
                <a:cubicBezTo>
                  <a:pt x="40" y="75"/>
                  <a:pt x="39" y="74"/>
                  <a:pt x="38" y="73"/>
                </a:cubicBezTo>
                <a:cubicBezTo>
                  <a:pt x="37" y="72"/>
                  <a:pt x="36" y="71"/>
                  <a:pt x="36" y="70"/>
                </a:cubicBezTo>
                <a:cubicBezTo>
                  <a:pt x="36" y="69"/>
                  <a:pt x="37" y="67"/>
                  <a:pt x="38" y="66"/>
                </a:cubicBezTo>
                <a:cubicBezTo>
                  <a:pt x="44" y="59"/>
                  <a:pt x="44" y="59"/>
                  <a:pt x="44" y="59"/>
                </a:cubicBezTo>
                <a:cubicBezTo>
                  <a:pt x="44" y="59"/>
                  <a:pt x="45" y="58"/>
                  <a:pt x="47" y="58"/>
                </a:cubicBezTo>
                <a:cubicBezTo>
                  <a:pt x="48" y="58"/>
                  <a:pt x="49" y="58"/>
                  <a:pt x="50" y="59"/>
                </a:cubicBezTo>
                <a:cubicBezTo>
                  <a:pt x="51" y="60"/>
                  <a:pt x="52" y="61"/>
                  <a:pt x="52" y="62"/>
                </a:cubicBezTo>
                <a:cubicBezTo>
                  <a:pt x="52" y="64"/>
                  <a:pt x="52" y="65"/>
                  <a:pt x="51" y="66"/>
                </a:cubicBezTo>
                <a:cubicBezTo>
                  <a:pt x="45" y="73"/>
                  <a:pt x="45" y="73"/>
                  <a:pt x="45" y="73"/>
                </a:cubicBezTo>
                <a:cubicBezTo>
                  <a:pt x="44" y="74"/>
                  <a:pt x="43" y="74"/>
                  <a:pt x="42" y="74"/>
                </a:cubicBezTo>
                <a:close/>
                <a:moveTo>
                  <a:pt x="97" y="65"/>
                </a:moveTo>
                <a:cubicBezTo>
                  <a:pt x="97" y="65"/>
                  <a:pt x="109" y="75"/>
                  <a:pt x="112" y="75"/>
                </a:cubicBezTo>
                <a:cubicBezTo>
                  <a:pt x="114" y="75"/>
                  <a:pt x="115" y="75"/>
                  <a:pt x="116" y="73"/>
                </a:cubicBezTo>
                <a:cubicBezTo>
                  <a:pt x="118" y="72"/>
                  <a:pt x="118" y="70"/>
                  <a:pt x="118" y="68"/>
                </a:cubicBezTo>
                <a:cubicBezTo>
                  <a:pt x="118" y="67"/>
                  <a:pt x="118" y="66"/>
                  <a:pt x="117" y="65"/>
                </a:cubicBezTo>
                <a:moveTo>
                  <a:pt x="88" y="71"/>
                </a:moveTo>
                <a:cubicBezTo>
                  <a:pt x="98" y="80"/>
                  <a:pt x="98" y="80"/>
                  <a:pt x="98" y="80"/>
                </a:cubicBezTo>
                <a:cubicBezTo>
                  <a:pt x="99" y="81"/>
                  <a:pt x="100" y="82"/>
                  <a:pt x="102" y="82"/>
                </a:cubicBezTo>
                <a:cubicBezTo>
                  <a:pt x="104" y="82"/>
                  <a:pt x="105" y="81"/>
                  <a:pt x="107" y="80"/>
                </a:cubicBezTo>
                <a:cubicBezTo>
                  <a:pt x="108" y="79"/>
                  <a:pt x="109" y="77"/>
                  <a:pt x="109" y="75"/>
                </a:cubicBezTo>
                <a:cubicBezTo>
                  <a:pt x="109" y="75"/>
                  <a:pt x="108" y="74"/>
                  <a:pt x="108" y="73"/>
                </a:cubicBezTo>
                <a:moveTo>
                  <a:pt x="82" y="82"/>
                </a:moveTo>
                <a:cubicBezTo>
                  <a:pt x="87" y="86"/>
                  <a:pt x="87" y="86"/>
                  <a:pt x="87" y="86"/>
                </a:cubicBezTo>
                <a:cubicBezTo>
                  <a:pt x="88" y="87"/>
                  <a:pt x="90" y="88"/>
                  <a:pt x="91" y="88"/>
                </a:cubicBezTo>
                <a:cubicBezTo>
                  <a:pt x="93" y="88"/>
                  <a:pt x="95" y="88"/>
                  <a:pt x="96" y="86"/>
                </a:cubicBezTo>
                <a:cubicBezTo>
                  <a:pt x="97" y="85"/>
                  <a:pt x="98" y="83"/>
                  <a:pt x="98" y="82"/>
                </a:cubicBezTo>
                <a:cubicBezTo>
                  <a:pt x="98" y="81"/>
                  <a:pt x="98" y="80"/>
                  <a:pt x="98" y="80"/>
                </a:cubicBezTo>
                <a:moveTo>
                  <a:pt x="71" y="86"/>
                </a:moveTo>
                <a:cubicBezTo>
                  <a:pt x="75" y="88"/>
                  <a:pt x="75" y="88"/>
                  <a:pt x="75" y="88"/>
                </a:cubicBezTo>
                <a:cubicBezTo>
                  <a:pt x="76" y="88"/>
                  <a:pt x="78" y="89"/>
                  <a:pt x="80" y="88"/>
                </a:cubicBezTo>
                <a:cubicBezTo>
                  <a:pt x="82" y="88"/>
                  <a:pt x="84" y="88"/>
                  <a:pt x="85" y="87"/>
                </a:cubicBezTo>
                <a:cubicBezTo>
                  <a:pt x="86" y="86"/>
                  <a:pt x="86" y="86"/>
                  <a:pt x="86" y="85"/>
                </a:cubicBezTo>
                <a:moveTo>
                  <a:pt x="51" y="80"/>
                </a:moveTo>
                <a:cubicBezTo>
                  <a:pt x="62" y="68"/>
                  <a:pt x="62" y="68"/>
                  <a:pt x="62" y="68"/>
                </a:cubicBezTo>
                <a:cubicBezTo>
                  <a:pt x="64" y="66"/>
                  <a:pt x="63" y="63"/>
                  <a:pt x="62" y="61"/>
                </a:cubicBezTo>
                <a:cubicBezTo>
                  <a:pt x="60" y="60"/>
                  <a:pt x="59" y="60"/>
                  <a:pt x="58" y="60"/>
                </a:cubicBezTo>
                <a:cubicBezTo>
                  <a:pt x="57" y="60"/>
                  <a:pt x="56" y="61"/>
                  <a:pt x="55" y="61"/>
                </a:cubicBezTo>
                <a:cubicBezTo>
                  <a:pt x="44" y="74"/>
                  <a:pt x="44" y="74"/>
                  <a:pt x="44" y="74"/>
                </a:cubicBezTo>
                <a:cubicBezTo>
                  <a:pt x="42" y="75"/>
                  <a:pt x="42" y="79"/>
                  <a:pt x="44" y="80"/>
                </a:cubicBezTo>
                <a:cubicBezTo>
                  <a:pt x="45" y="81"/>
                  <a:pt x="47" y="82"/>
                  <a:pt x="48" y="81"/>
                </a:cubicBezTo>
                <a:cubicBezTo>
                  <a:pt x="49" y="81"/>
                  <a:pt x="50" y="81"/>
                  <a:pt x="51" y="80"/>
                </a:cubicBezTo>
                <a:close/>
                <a:moveTo>
                  <a:pt x="60" y="84"/>
                </a:moveTo>
                <a:cubicBezTo>
                  <a:pt x="70" y="73"/>
                  <a:pt x="70" y="73"/>
                  <a:pt x="70" y="73"/>
                </a:cubicBezTo>
                <a:cubicBezTo>
                  <a:pt x="72" y="71"/>
                  <a:pt x="72" y="68"/>
                  <a:pt x="70" y="66"/>
                </a:cubicBezTo>
                <a:cubicBezTo>
                  <a:pt x="69" y="65"/>
                  <a:pt x="67" y="65"/>
                  <a:pt x="66" y="65"/>
                </a:cubicBezTo>
                <a:cubicBezTo>
                  <a:pt x="65" y="65"/>
                  <a:pt x="64" y="66"/>
                  <a:pt x="63" y="67"/>
                </a:cubicBezTo>
                <a:cubicBezTo>
                  <a:pt x="53" y="78"/>
                  <a:pt x="53" y="78"/>
                  <a:pt x="53" y="78"/>
                </a:cubicBezTo>
                <a:cubicBezTo>
                  <a:pt x="51" y="80"/>
                  <a:pt x="51" y="83"/>
                  <a:pt x="53" y="85"/>
                </a:cubicBezTo>
                <a:cubicBezTo>
                  <a:pt x="54" y="86"/>
                  <a:pt x="56" y="86"/>
                  <a:pt x="57" y="86"/>
                </a:cubicBezTo>
                <a:cubicBezTo>
                  <a:pt x="58" y="86"/>
                  <a:pt x="59" y="85"/>
                  <a:pt x="60" y="84"/>
                </a:cubicBezTo>
                <a:close/>
                <a:moveTo>
                  <a:pt x="74" y="83"/>
                </a:moveTo>
                <a:cubicBezTo>
                  <a:pt x="75" y="82"/>
                  <a:pt x="75" y="82"/>
                  <a:pt x="75" y="82"/>
                </a:cubicBezTo>
                <a:cubicBezTo>
                  <a:pt x="77" y="80"/>
                  <a:pt x="77" y="77"/>
                  <a:pt x="75" y="75"/>
                </a:cubicBezTo>
                <a:cubicBezTo>
                  <a:pt x="74" y="74"/>
                  <a:pt x="72" y="73"/>
                  <a:pt x="71" y="74"/>
                </a:cubicBezTo>
                <a:cubicBezTo>
                  <a:pt x="70" y="74"/>
                  <a:pt x="69" y="74"/>
                  <a:pt x="68" y="75"/>
                </a:cubicBezTo>
                <a:cubicBezTo>
                  <a:pt x="62" y="82"/>
                  <a:pt x="62" y="82"/>
                  <a:pt x="62" y="82"/>
                </a:cubicBezTo>
                <a:cubicBezTo>
                  <a:pt x="61" y="84"/>
                  <a:pt x="61" y="87"/>
                  <a:pt x="63" y="88"/>
                </a:cubicBezTo>
                <a:cubicBezTo>
                  <a:pt x="64" y="89"/>
                  <a:pt x="65" y="90"/>
                  <a:pt x="67" y="90"/>
                </a:cubicBezTo>
                <a:cubicBezTo>
                  <a:pt x="68" y="89"/>
                  <a:pt x="69" y="89"/>
                  <a:pt x="69" y="88"/>
                </a:cubicBezTo>
                <a:lnTo>
                  <a:pt x="74" y="83"/>
                </a:lnTo>
                <a:close/>
                <a:moveTo>
                  <a:pt x="137" y="0"/>
                </a:moveTo>
                <a:cubicBezTo>
                  <a:pt x="127" y="6"/>
                  <a:pt x="112" y="14"/>
                  <a:pt x="110" y="15"/>
                </a:cubicBezTo>
                <a:cubicBezTo>
                  <a:pt x="112" y="18"/>
                  <a:pt x="121" y="34"/>
                  <a:pt x="133" y="54"/>
                </a:cubicBezTo>
                <a:cubicBezTo>
                  <a:pt x="134" y="56"/>
                  <a:pt x="134" y="56"/>
                  <a:pt x="134" y="56"/>
                </a:cubicBezTo>
                <a:cubicBezTo>
                  <a:pt x="160" y="43"/>
                  <a:pt x="160" y="43"/>
                  <a:pt x="160" y="43"/>
                </a:cubicBezTo>
                <a:moveTo>
                  <a:pt x="113" y="21"/>
                </a:moveTo>
                <a:cubicBezTo>
                  <a:pt x="100" y="16"/>
                  <a:pt x="94" y="23"/>
                  <a:pt x="86" y="23"/>
                </a:cubicBezTo>
                <a:cubicBezTo>
                  <a:pt x="83" y="23"/>
                  <a:pt x="81" y="23"/>
                  <a:pt x="79" y="23"/>
                </a:cubicBezTo>
                <a:cubicBezTo>
                  <a:pt x="79" y="23"/>
                  <a:pt x="79" y="23"/>
                  <a:pt x="79" y="23"/>
                </a:cubicBezTo>
                <a:cubicBezTo>
                  <a:pt x="78" y="23"/>
                  <a:pt x="77" y="24"/>
                  <a:pt x="77" y="24"/>
                </a:cubicBezTo>
                <a:cubicBezTo>
                  <a:pt x="55" y="35"/>
                  <a:pt x="55" y="35"/>
                  <a:pt x="55" y="35"/>
                </a:cubicBezTo>
                <a:cubicBezTo>
                  <a:pt x="45" y="40"/>
                  <a:pt x="55" y="48"/>
                  <a:pt x="58" y="47"/>
                </a:cubicBezTo>
                <a:cubicBezTo>
                  <a:pt x="62" y="46"/>
                  <a:pt x="70" y="43"/>
                  <a:pt x="76" y="40"/>
                </a:cubicBezTo>
                <a:cubicBezTo>
                  <a:pt x="79" y="39"/>
                  <a:pt x="83" y="39"/>
                  <a:pt x="86" y="42"/>
                </a:cubicBezTo>
                <a:cubicBezTo>
                  <a:pt x="96" y="49"/>
                  <a:pt x="116" y="63"/>
                  <a:pt x="117" y="65"/>
                </a:cubicBezTo>
                <a:moveTo>
                  <a:pt x="131" y="52"/>
                </a:moveTo>
                <a:cubicBezTo>
                  <a:pt x="130" y="52"/>
                  <a:pt x="125" y="55"/>
                  <a:pt x="124" y="56"/>
                </a:cubicBezTo>
                <a:cubicBezTo>
                  <a:pt x="124" y="57"/>
                  <a:pt x="123" y="58"/>
                  <a:pt x="122" y="59"/>
                </a:cubicBezTo>
                <a:cubicBezTo>
                  <a:pt x="121" y="61"/>
                  <a:pt x="119" y="64"/>
                  <a:pt x="117" y="65"/>
                </a:cubicBezTo>
                <a:moveTo>
                  <a:pt x="41" y="64"/>
                </a:moveTo>
                <a:cubicBezTo>
                  <a:pt x="41" y="64"/>
                  <a:pt x="41" y="64"/>
                  <a:pt x="41" y="64"/>
                </a:cubicBezTo>
                <a:moveTo>
                  <a:pt x="0" y="40"/>
                </a:moveTo>
                <a:cubicBezTo>
                  <a:pt x="23" y="59"/>
                  <a:pt x="23" y="59"/>
                  <a:pt x="23" y="59"/>
                </a:cubicBezTo>
                <a:cubicBezTo>
                  <a:pt x="56" y="19"/>
                  <a:pt x="56" y="19"/>
                  <a:pt x="56" y="19"/>
                </a:cubicBezTo>
                <a:cubicBezTo>
                  <a:pt x="33" y="0"/>
                  <a:pt x="33" y="0"/>
                  <a:pt x="33" y="0"/>
                </a:cubicBezTo>
                <a:moveTo>
                  <a:pt x="26" y="56"/>
                </a:moveTo>
                <a:cubicBezTo>
                  <a:pt x="32" y="61"/>
                  <a:pt x="39" y="65"/>
                  <a:pt x="39" y="65"/>
                </a:cubicBezTo>
                <a:moveTo>
                  <a:pt x="69" y="28"/>
                </a:moveTo>
                <a:cubicBezTo>
                  <a:pt x="66" y="26"/>
                  <a:pt x="59" y="24"/>
                  <a:pt x="53" y="22"/>
                </a:cubicBezTo>
              </a:path>
            </a:pathLst>
          </a:custGeom>
          <a:noFill/>
          <a:ln w="15875" cap="rnd">
            <a:solidFill>
              <a:schemeClr val="tx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x-none"/>
          </a:p>
        </p:txBody>
      </p:sp>
      <p:sp>
        <p:nvSpPr>
          <p:cNvPr id="52" name="Freeform 50">
            <a:extLst>
              <a:ext uri="{FF2B5EF4-FFF2-40B4-BE49-F238E27FC236}">
                <a16:creationId xmlns:a16="http://schemas.microsoft.com/office/drawing/2014/main" id="{DE8D17B4-BFA4-4142-BC7F-6E6CADE6959B}"/>
              </a:ext>
            </a:extLst>
          </p:cNvPr>
          <p:cNvSpPr>
            <a:spLocks noEditPoints="1"/>
          </p:cNvSpPr>
          <p:nvPr/>
        </p:nvSpPr>
        <p:spPr bwMode="auto">
          <a:xfrm>
            <a:off x="5346304" y="4075907"/>
            <a:ext cx="428625" cy="484188"/>
          </a:xfrm>
          <a:custGeom>
            <a:avLst/>
            <a:gdLst>
              <a:gd name="T0" fmla="*/ 35 w 107"/>
              <a:gd name="T1" fmla="*/ 94 h 121"/>
              <a:gd name="T2" fmla="*/ 26 w 107"/>
              <a:gd name="T3" fmla="*/ 73 h 121"/>
              <a:gd name="T4" fmla="*/ 21 w 107"/>
              <a:gd name="T5" fmla="*/ 54 h 121"/>
              <a:gd name="T6" fmla="*/ 54 w 107"/>
              <a:gd name="T7" fmla="*/ 21 h 121"/>
              <a:gd name="T8" fmla="*/ 87 w 107"/>
              <a:gd name="T9" fmla="*/ 54 h 121"/>
              <a:gd name="T10" fmla="*/ 82 w 107"/>
              <a:gd name="T11" fmla="*/ 73 h 121"/>
              <a:gd name="T12" fmla="*/ 73 w 107"/>
              <a:gd name="T13" fmla="*/ 91 h 121"/>
              <a:gd name="T14" fmla="*/ 54 w 107"/>
              <a:gd name="T15" fmla="*/ 34 h 121"/>
              <a:gd name="T16" fmla="*/ 34 w 107"/>
              <a:gd name="T17" fmla="*/ 54 h 121"/>
              <a:gd name="T18" fmla="*/ 54 w 107"/>
              <a:gd name="T19" fmla="*/ 74 h 121"/>
              <a:gd name="T20" fmla="*/ 74 w 107"/>
              <a:gd name="T21" fmla="*/ 54 h 121"/>
              <a:gd name="T22" fmla="*/ 54 w 107"/>
              <a:gd name="T23" fmla="*/ 34 h 121"/>
              <a:gd name="T24" fmla="*/ 46 w 107"/>
              <a:gd name="T25" fmla="*/ 57 h 121"/>
              <a:gd name="T26" fmla="*/ 52 w 107"/>
              <a:gd name="T27" fmla="*/ 64 h 121"/>
              <a:gd name="T28" fmla="*/ 62 w 107"/>
              <a:gd name="T29" fmla="*/ 47 h 121"/>
              <a:gd name="T30" fmla="*/ 54 w 107"/>
              <a:gd name="T31" fmla="*/ 10 h 121"/>
              <a:gd name="T32" fmla="*/ 54 w 107"/>
              <a:gd name="T33" fmla="*/ 0 h 121"/>
              <a:gd name="T34" fmla="*/ 32 w 107"/>
              <a:gd name="T35" fmla="*/ 16 h 121"/>
              <a:gd name="T36" fmla="*/ 27 w 107"/>
              <a:gd name="T37" fmla="*/ 7 h 121"/>
              <a:gd name="T38" fmla="*/ 8 w 107"/>
              <a:gd name="T39" fmla="*/ 27 h 121"/>
              <a:gd name="T40" fmla="*/ 17 w 107"/>
              <a:gd name="T41" fmla="*/ 32 h 121"/>
              <a:gd name="T42" fmla="*/ 0 w 107"/>
              <a:gd name="T43" fmla="*/ 54 h 121"/>
              <a:gd name="T44" fmla="*/ 11 w 107"/>
              <a:gd name="T45" fmla="*/ 54 h 121"/>
              <a:gd name="T46" fmla="*/ 81 w 107"/>
              <a:gd name="T47" fmla="*/ 7 h 121"/>
              <a:gd name="T48" fmla="*/ 75 w 107"/>
              <a:gd name="T49" fmla="*/ 16 h 121"/>
              <a:gd name="T50" fmla="*/ 100 w 107"/>
              <a:gd name="T51" fmla="*/ 27 h 121"/>
              <a:gd name="T52" fmla="*/ 91 w 107"/>
              <a:gd name="T53" fmla="*/ 32 h 121"/>
              <a:gd name="T54" fmla="*/ 97 w 107"/>
              <a:gd name="T55" fmla="*/ 54 h 121"/>
              <a:gd name="T56" fmla="*/ 107 w 107"/>
              <a:gd name="T57" fmla="*/ 54 h 121"/>
              <a:gd name="T58" fmla="*/ 66 w 107"/>
              <a:gd name="T59" fmla="*/ 97 h 121"/>
              <a:gd name="T60" fmla="*/ 40 w 107"/>
              <a:gd name="T61" fmla="*/ 105 h 121"/>
              <a:gd name="T62" fmla="*/ 36 w 107"/>
              <a:gd name="T63" fmla="*/ 109 h 121"/>
              <a:gd name="T64" fmla="*/ 41 w 107"/>
              <a:gd name="T65" fmla="*/ 113 h 121"/>
              <a:gd name="T66" fmla="*/ 43 w 107"/>
              <a:gd name="T67" fmla="*/ 113 h 121"/>
              <a:gd name="T68" fmla="*/ 66 w 107"/>
              <a:gd name="T69" fmla="*/ 106 h 121"/>
              <a:gd name="T70" fmla="*/ 66 w 107"/>
              <a:gd name="T71" fmla="*/ 106 h 121"/>
              <a:gd name="T72" fmla="*/ 67 w 107"/>
              <a:gd name="T73" fmla="*/ 106 h 121"/>
              <a:gd name="T74" fmla="*/ 71 w 107"/>
              <a:gd name="T75" fmla="*/ 111 h 121"/>
              <a:gd name="T76" fmla="*/ 68 w 107"/>
              <a:gd name="T77" fmla="*/ 115 h 121"/>
              <a:gd name="T78" fmla="*/ 46 w 107"/>
              <a:gd name="T79" fmla="*/ 121 h 1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07" h="121">
                <a:moveTo>
                  <a:pt x="35" y="94"/>
                </a:moveTo>
                <a:cubicBezTo>
                  <a:pt x="35" y="89"/>
                  <a:pt x="33" y="84"/>
                  <a:pt x="26" y="73"/>
                </a:cubicBezTo>
                <a:cubicBezTo>
                  <a:pt x="22" y="67"/>
                  <a:pt x="21" y="61"/>
                  <a:pt x="21" y="54"/>
                </a:cubicBezTo>
                <a:cubicBezTo>
                  <a:pt x="21" y="36"/>
                  <a:pt x="35" y="21"/>
                  <a:pt x="54" y="21"/>
                </a:cubicBezTo>
                <a:cubicBezTo>
                  <a:pt x="72" y="21"/>
                  <a:pt x="87" y="36"/>
                  <a:pt x="87" y="54"/>
                </a:cubicBezTo>
                <a:cubicBezTo>
                  <a:pt x="87" y="61"/>
                  <a:pt x="85" y="67"/>
                  <a:pt x="82" y="73"/>
                </a:cubicBezTo>
                <a:cubicBezTo>
                  <a:pt x="76" y="81"/>
                  <a:pt x="74" y="86"/>
                  <a:pt x="73" y="91"/>
                </a:cubicBezTo>
                <a:moveTo>
                  <a:pt x="54" y="34"/>
                </a:moveTo>
                <a:cubicBezTo>
                  <a:pt x="43" y="34"/>
                  <a:pt x="34" y="43"/>
                  <a:pt x="34" y="54"/>
                </a:cubicBezTo>
                <a:cubicBezTo>
                  <a:pt x="34" y="65"/>
                  <a:pt x="43" y="74"/>
                  <a:pt x="54" y="74"/>
                </a:cubicBezTo>
                <a:cubicBezTo>
                  <a:pt x="65" y="74"/>
                  <a:pt x="74" y="65"/>
                  <a:pt x="74" y="54"/>
                </a:cubicBezTo>
                <a:cubicBezTo>
                  <a:pt x="74" y="43"/>
                  <a:pt x="65" y="34"/>
                  <a:pt x="54" y="34"/>
                </a:cubicBezTo>
                <a:close/>
                <a:moveTo>
                  <a:pt x="46" y="57"/>
                </a:moveTo>
                <a:cubicBezTo>
                  <a:pt x="52" y="64"/>
                  <a:pt x="52" y="64"/>
                  <a:pt x="52" y="64"/>
                </a:cubicBezTo>
                <a:cubicBezTo>
                  <a:pt x="62" y="47"/>
                  <a:pt x="62" y="47"/>
                  <a:pt x="62" y="47"/>
                </a:cubicBezTo>
                <a:moveTo>
                  <a:pt x="54" y="10"/>
                </a:moveTo>
                <a:cubicBezTo>
                  <a:pt x="54" y="0"/>
                  <a:pt x="54" y="0"/>
                  <a:pt x="54" y="0"/>
                </a:cubicBezTo>
                <a:moveTo>
                  <a:pt x="32" y="16"/>
                </a:moveTo>
                <a:cubicBezTo>
                  <a:pt x="27" y="7"/>
                  <a:pt x="27" y="7"/>
                  <a:pt x="27" y="7"/>
                </a:cubicBezTo>
                <a:moveTo>
                  <a:pt x="8" y="27"/>
                </a:moveTo>
                <a:cubicBezTo>
                  <a:pt x="17" y="32"/>
                  <a:pt x="17" y="32"/>
                  <a:pt x="17" y="32"/>
                </a:cubicBezTo>
                <a:moveTo>
                  <a:pt x="0" y="54"/>
                </a:moveTo>
                <a:cubicBezTo>
                  <a:pt x="11" y="54"/>
                  <a:pt x="11" y="54"/>
                  <a:pt x="11" y="54"/>
                </a:cubicBezTo>
                <a:moveTo>
                  <a:pt x="81" y="7"/>
                </a:moveTo>
                <a:cubicBezTo>
                  <a:pt x="75" y="16"/>
                  <a:pt x="75" y="16"/>
                  <a:pt x="75" y="16"/>
                </a:cubicBezTo>
                <a:moveTo>
                  <a:pt x="100" y="27"/>
                </a:moveTo>
                <a:cubicBezTo>
                  <a:pt x="91" y="32"/>
                  <a:pt x="91" y="32"/>
                  <a:pt x="91" y="32"/>
                </a:cubicBezTo>
                <a:moveTo>
                  <a:pt x="97" y="54"/>
                </a:moveTo>
                <a:cubicBezTo>
                  <a:pt x="107" y="54"/>
                  <a:pt x="107" y="54"/>
                  <a:pt x="107" y="54"/>
                </a:cubicBezTo>
                <a:moveTo>
                  <a:pt x="66" y="97"/>
                </a:moveTo>
                <a:cubicBezTo>
                  <a:pt x="66" y="97"/>
                  <a:pt x="40" y="104"/>
                  <a:pt x="40" y="105"/>
                </a:cubicBezTo>
                <a:cubicBezTo>
                  <a:pt x="38" y="105"/>
                  <a:pt x="36" y="107"/>
                  <a:pt x="36" y="109"/>
                </a:cubicBezTo>
                <a:cubicBezTo>
                  <a:pt x="36" y="111"/>
                  <a:pt x="38" y="113"/>
                  <a:pt x="41" y="113"/>
                </a:cubicBezTo>
                <a:cubicBezTo>
                  <a:pt x="42" y="113"/>
                  <a:pt x="43" y="113"/>
                  <a:pt x="43" y="113"/>
                </a:cubicBezTo>
                <a:cubicBezTo>
                  <a:pt x="66" y="106"/>
                  <a:pt x="66" y="106"/>
                  <a:pt x="66" y="106"/>
                </a:cubicBezTo>
                <a:cubicBezTo>
                  <a:pt x="66" y="106"/>
                  <a:pt x="66" y="106"/>
                  <a:pt x="66" y="106"/>
                </a:cubicBezTo>
                <a:cubicBezTo>
                  <a:pt x="66" y="106"/>
                  <a:pt x="67" y="106"/>
                  <a:pt x="67" y="106"/>
                </a:cubicBezTo>
                <a:cubicBezTo>
                  <a:pt x="69" y="106"/>
                  <a:pt x="71" y="108"/>
                  <a:pt x="71" y="111"/>
                </a:cubicBezTo>
                <a:cubicBezTo>
                  <a:pt x="71" y="112"/>
                  <a:pt x="70" y="114"/>
                  <a:pt x="68" y="115"/>
                </a:cubicBezTo>
                <a:cubicBezTo>
                  <a:pt x="46" y="121"/>
                  <a:pt x="46" y="121"/>
                  <a:pt x="46" y="121"/>
                </a:cubicBezTo>
              </a:path>
            </a:pathLst>
          </a:custGeom>
          <a:noFill/>
          <a:ln w="15875" cap="rnd">
            <a:solidFill>
              <a:schemeClr val="tx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x-none"/>
          </a:p>
        </p:txBody>
      </p:sp>
      <p:sp>
        <p:nvSpPr>
          <p:cNvPr id="53" name="Freeform 51">
            <a:extLst>
              <a:ext uri="{FF2B5EF4-FFF2-40B4-BE49-F238E27FC236}">
                <a16:creationId xmlns:a16="http://schemas.microsoft.com/office/drawing/2014/main" id="{3F9EE8B8-16B0-44C0-ACF2-84D16CBB919F}"/>
              </a:ext>
            </a:extLst>
          </p:cNvPr>
          <p:cNvSpPr>
            <a:spLocks noEditPoints="1"/>
          </p:cNvSpPr>
          <p:nvPr/>
        </p:nvSpPr>
        <p:spPr bwMode="auto">
          <a:xfrm>
            <a:off x="5338763" y="2270125"/>
            <a:ext cx="420688" cy="434975"/>
          </a:xfrm>
          <a:custGeom>
            <a:avLst/>
            <a:gdLst>
              <a:gd name="T0" fmla="*/ 39 w 105"/>
              <a:gd name="T1" fmla="*/ 12 h 109"/>
              <a:gd name="T2" fmla="*/ 92 w 105"/>
              <a:gd name="T3" fmla="*/ 44 h 109"/>
              <a:gd name="T4" fmla="*/ 105 w 105"/>
              <a:gd name="T5" fmla="*/ 70 h 109"/>
              <a:gd name="T6" fmla="*/ 94 w 105"/>
              <a:gd name="T7" fmla="*/ 70 h 109"/>
              <a:gd name="T8" fmla="*/ 94 w 105"/>
              <a:gd name="T9" fmla="*/ 88 h 109"/>
              <a:gd name="T10" fmla="*/ 88 w 105"/>
              <a:gd name="T11" fmla="*/ 94 h 109"/>
              <a:gd name="T12" fmla="*/ 76 w 105"/>
              <a:gd name="T13" fmla="*/ 94 h 109"/>
              <a:gd name="T14" fmla="*/ 76 w 105"/>
              <a:gd name="T15" fmla="*/ 109 h 109"/>
              <a:gd name="T16" fmla="*/ 28 w 105"/>
              <a:gd name="T17" fmla="*/ 109 h 109"/>
              <a:gd name="T18" fmla="*/ 28 w 105"/>
              <a:gd name="T19" fmla="*/ 93 h 109"/>
              <a:gd name="T20" fmla="*/ 23 w 105"/>
              <a:gd name="T21" fmla="*/ 82 h 109"/>
              <a:gd name="T22" fmla="*/ 59 w 105"/>
              <a:gd name="T23" fmla="*/ 50 h 109"/>
              <a:gd name="T24" fmla="*/ 59 w 105"/>
              <a:gd name="T25" fmla="*/ 42 h 109"/>
              <a:gd name="T26" fmla="*/ 50 w 105"/>
              <a:gd name="T27" fmla="*/ 39 h 109"/>
              <a:gd name="T28" fmla="*/ 49 w 105"/>
              <a:gd name="T29" fmla="*/ 36 h 109"/>
              <a:gd name="T30" fmla="*/ 53 w 105"/>
              <a:gd name="T31" fmla="*/ 28 h 109"/>
              <a:gd name="T32" fmla="*/ 48 w 105"/>
              <a:gd name="T33" fmla="*/ 23 h 109"/>
              <a:gd name="T34" fmla="*/ 39 w 105"/>
              <a:gd name="T35" fmla="*/ 26 h 109"/>
              <a:gd name="T36" fmla="*/ 36 w 105"/>
              <a:gd name="T37" fmla="*/ 25 h 109"/>
              <a:gd name="T38" fmla="*/ 33 w 105"/>
              <a:gd name="T39" fmla="*/ 17 h 109"/>
              <a:gd name="T40" fmla="*/ 26 w 105"/>
              <a:gd name="T41" fmla="*/ 17 h 109"/>
              <a:gd name="T42" fmla="*/ 23 w 105"/>
              <a:gd name="T43" fmla="*/ 25 h 109"/>
              <a:gd name="T44" fmla="*/ 20 w 105"/>
              <a:gd name="T45" fmla="*/ 26 h 109"/>
              <a:gd name="T46" fmla="*/ 11 w 105"/>
              <a:gd name="T47" fmla="*/ 23 h 109"/>
              <a:gd name="T48" fmla="*/ 6 w 105"/>
              <a:gd name="T49" fmla="*/ 28 h 109"/>
              <a:gd name="T50" fmla="*/ 10 w 105"/>
              <a:gd name="T51" fmla="*/ 36 h 109"/>
              <a:gd name="T52" fmla="*/ 9 w 105"/>
              <a:gd name="T53" fmla="*/ 39 h 109"/>
              <a:gd name="T54" fmla="*/ 0 w 105"/>
              <a:gd name="T55" fmla="*/ 42 h 109"/>
              <a:gd name="T56" fmla="*/ 0 w 105"/>
              <a:gd name="T57" fmla="*/ 50 h 109"/>
              <a:gd name="T58" fmla="*/ 9 w 105"/>
              <a:gd name="T59" fmla="*/ 53 h 109"/>
              <a:gd name="T60" fmla="*/ 10 w 105"/>
              <a:gd name="T61" fmla="*/ 56 h 109"/>
              <a:gd name="T62" fmla="*/ 6 w 105"/>
              <a:gd name="T63" fmla="*/ 64 h 109"/>
              <a:gd name="T64" fmla="*/ 11 w 105"/>
              <a:gd name="T65" fmla="*/ 69 h 109"/>
              <a:gd name="T66" fmla="*/ 20 w 105"/>
              <a:gd name="T67" fmla="*/ 66 h 109"/>
              <a:gd name="T68" fmla="*/ 23 w 105"/>
              <a:gd name="T69" fmla="*/ 67 h 109"/>
              <a:gd name="T70" fmla="*/ 26 w 105"/>
              <a:gd name="T71" fmla="*/ 75 h 109"/>
              <a:gd name="T72" fmla="*/ 33 w 105"/>
              <a:gd name="T73" fmla="*/ 75 h 109"/>
              <a:gd name="T74" fmla="*/ 36 w 105"/>
              <a:gd name="T75" fmla="*/ 67 h 109"/>
              <a:gd name="T76" fmla="*/ 39 w 105"/>
              <a:gd name="T77" fmla="*/ 66 h 109"/>
              <a:gd name="T78" fmla="*/ 48 w 105"/>
              <a:gd name="T79" fmla="*/ 69 h 109"/>
              <a:gd name="T80" fmla="*/ 53 w 105"/>
              <a:gd name="T81" fmla="*/ 64 h 109"/>
              <a:gd name="T82" fmla="*/ 49 w 105"/>
              <a:gd name="T83" fmla="*/ 56 h 109"/>
              <a:gd name="T84" fmla="*/ 50 w 105"/>
              <a:gd name="T85" fmla="*/ 53 h 109"/>
              <a:gd name="T86" fmla="*/ 59 w 105"/>
              <a:gd name="T87" fmla="*/ 50 h 109"/>
              <a:gd name="T88" fmla="*/ 30 w 105"/>
              <a:gd name="T89" fmla="*/ 34 h 109"/>
              <a:gd name="T90" fmla="*/ 17 w 105"/>
              <a:gd name="T91" fmla="*/ 46 h 109"/>
              <a:gd name="T92" fmla="*/ 30 w 105"/>
              <a:gd name="T93" fmla="*/ 58 h 109"/>
              <a:gd name="T94" fmla="*/ 42 w 105"/>
              <a:gd name="T95" fmla="*/ 46 h 109"/>
              <a:gd name="T96" fmla="*/ 30 w 105"/>
              <a:gd name="T97" fmla="*/ 34 h 109"/>
              <a:gd name="T98" fmla="*/ 76 w 105"/>
              <a:gd name="T99" fmla="*/ 94 h 109"/>
              <a:gd name="T100" fmla="*/ 70 w 105"/>
              <a:gd name="T101" fmla="*/ 94 h 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105" h="109">
                <a:moveTo>
                  <a:pt x="39" y="12"/>
                </a:moveTo>
                <a:cubicBezTo>
                  <a:pt x="97" y="0"/>
                  <a:pt x="92" y="44"/>
                  <a:pt x="92" y="44"/>
                </a:cubicBezTo>
                <a:cubicBezTo>
                  <a:pt x="105" y="70"/>
                  <a:pt x="105" y="70"/>
                  <a:pt x="105" y="70"/>
                </a:cubicBezTo>
                <a:cubicBezTo>
                  <a:pt x="94" y="70"/>
                  <a:pt x="94" y="70"/>
                  <a:pt x="94" y="70"/>
                </a:cubicBezTo>
                <a:cubicBezTo>
                  <a:pt x="94" y="88"/>
                  <a:pt x="94" y="88"/>
                  <a:pt x="94" y="88"/>
                </a:cubicBezTo>
                <a:cubicBezTo>
                  <a:pt x="94" y="91"/>
                  <a:pt x="91" y="94"/>
                  <a:pt x="88" y="94"/>
                </a:cubicBezTo>
                <a:cubicBezTo>
                  <a:pt x="76" y="94"/>
                  <a:pt x="76" y="94"/>
                  <a:pt x="76" y="94"/>
                </a:cubicBezTo>
                <a:cubicBezTo>
                  <a:pt x="76" y="109"/>
                  <a:pt x="76" y="109"/>
                  <a:pt x="76" y="109"/>
                </a:cubicBezTo>
                <a:moveTo>
                  <a:pt x="28" y="109"/>
                </a:moveTo>
                <a:cubicBezTo>
                  <a:pt x="28" y="93"/>
                  <a:pt x="28" y="93"/>
                  <a:pt x="28" y="93"/>
                </a:cubicBezTo>
                <a:cubicBezTo>
                  <a:pt x="23" y="82"/>
                  <a:pt x="23" y="82"/>
                  <a:pt x="23" y="82"/>
                </a:cubicBezTo>
                <a:moveTo>
                  <a:pt x="59" y="50"/>
                </a:moveTo>
                <a:cubicBezTo>
                  <a:pt x="59" y="42"/>
                  <a:pt x="59" y="42"/>
                  <a:pt x="59" y="42"/>
                </a:cubicBezTo>
                <a:cubicBezTo>
                  <a:pt x="50" y="39"/>
                  <a:pt x="50" y="39"/>
                  <a:pt x="50" y="39"/>
                </a:cubicBezTo>
                <a:cubicBezTo>
                  <a:pt x="50" y="38"/>
                  <a:pt x="50" y="37"/>
                  <a:pt x="49" y="36"/>
                </a:cubicBezTo>
                <a:cubicBezTo>
                  <a:pt x="53" y="28"/>
                  <a:pt x="53" y="28"/>
                  <a:pt x="53" y="28"/>
                </a:cubicBezTo>
                <a:cubicBezTo>
                  <a:pt x="48" y="23"/>
                  <a:pt x="48" y="23"/>
                  <a:pt x="48" y="23"/>
                </a:cubicBezTo>
                <a:cubicBezTo>
                  <a:pt x="39" y="26"/>
                  <a:pt x="39" y="26"/>
                  <a:pt x="39" y="26"/>
                </a:cubicBezTo>
                <a:cubicBezTo>
                  <a:pt x="38" y="26"/>
                  <a:pt x="37" y="25"/>
                  <a:pt x="36" y="25"/>
                </a:cubicBezTo>
                <a:cubicBezTo>
                  <a:pt x="33" y="17"/>
                  <a:pt x="33" y="17"/>
                  <a:pt x="33" y="17"/>
                </a:cubicBezTo>
                <a:cubicBezTo>
                  <a:pt x="26" y="17"/>
                  <a:pt x="26" y="17"/>
                  <a:pt x="26" y="17"/>
                </a:cubicBezTo>
                <a:cubicBezTo>
                  <a:pt x="23" y="25"/>
                  <a:pt x="23" y="25"/>
                  <a:pt x="23" y="25"/>
                </a:cubicBezTo>
                <a:cubicBezTo>
                  <a:pt x="22" y="25"/>
                  <a:pt x="21" y="26"/>
                  <a:pt x="20" y="26"/>
                </a:cubicBezTo>
                <a:cubicBezTo>
                  <a:pt x="11" y="23"/>
                  <a:pt x="11" y="23"/>
                  <a:pt x="11" y="23"/>
                </a:cubicBezTo>
                <a:cubicBezTo>
                  <a:pt x="6" y="28"/>
                  <a:pt x="6" y="28"/>
                  <a:pt x="6" y="28"/>
                </a:cubicBezTo>
                <a:cubicBezTo>
                  <a:pt x="10" y="36"/>
                  <a:pt x="10" y="36"/>
                  <a:pt x="10" y="36"/>
                </a:cubicBezTo>
                <a:cubicBezTo>
                  <a:pt x="9" y="37"/>
                  <a:pt x="9" y="38"/>
                  <a:pt x="9" y="39"/>
                </a:cubicBezTo>
                <a:cubicBezTo>
                  <a:pt x="0" y="42"/>
                  <a:pt x="0" y="42"/>
                  <a:pt x="0" y="42"/>
                </a:cubicBezTo>
                <a:cubicBezTo>
                  <a:pt x="0" y="50"/>
                  <a:pt x="0" y="50"/>
                  <a:pt x="0" y="50"/>
                </a:cubicBezTo>
                <a:cubicBezTo>
                  <a:pt x="9" y="53"/>
                  <a:pt x="9" y="53"/>
                  <a:pt x="9" y="53"/>
                </a:cubicBezTo>
                <a:cubicBezTo>
                  <a:pt x="9" y="54"/>
                  <a:pt x="9" y="55"/>
                  <a:pt x="10" y="56"/>
                </a:cubicBezTo>
                <a:cubicBezTo>
                  <a:pt x="6" y="64"/>
                  <a:pt x="6" y="64"/>
                  <a:pt x="6" y="64"/>
                </a:cubicBezTo>
                <a:cubicBezTo>
                  <a:pt x="11" y="69"/>
                  <a:pt x="11" y="69"/>
                  <a:pt x="11" y="69"/>
                </a:cubicBezTo>
                <a:cubicBezTo>
                  <a:pt x="20" y="66"/>
                  <a:pt x="20" y="66"/>
                  <a:pt x="20" y="66"/>
                </a:cubicBezTo>
                <a:cubicBezTo>
                  <a:pt x="21" y="66"/>
                  <a:pt x="22" y="66"/>
                  <a:pt x="23" y="67"/>
                </a:cubicBezTo>
                <a:cubicBezTo>
                  <a:pt x="26" y="75"/>
                  <a:pt x="26" y="75"/>
                  <a:pt x="26" y="75"/>
                </a:cubicBezTo>
                <a:cubicBezTo>
                  <a:pt x="33" y="75"/>
                  <a:pt x="33" y="75"/>
                  <a:pt x="33" y="75"/>
                </a:cubicBezTo>
                <a:cubicBezTo>
                  <a:pt x="36" y="67"/>
                  <a:pt x="36" y="67"/>
                  <a:pt x="36" y="67"/>
                </a:cubicBezTo>
                <a:cubicBezTo>
                  <a:pt x="37" y="66"/>
                  <a:pt x="38" y="66"/>
                  <a:pt x="39" y="66"/>
                </a:cubicBezTo>
                <a:cubicBezTo>
                  <a:pt x="48" y="69"/>
                  <a:pt x="48" y="69"/>
                  <a:pt x="48" y="69"/>
                </a:cubicBezTo>
                <a:cubicBezTo>
                  <a:pt x="53" y="64"/>
                  <a:pt x="53" y="64"/>
                  <a:pt x="53" y="64"/>
                </a:cubicBezTo>
                <a:cubicBezTo>
                  <a:pt x="49" y="56"/>
                  <a:pt x="49" y="56"/>
                  <a:pt x="49" y="56"/>
                </a:cubicBezTo>
                <a:cubicBezTo>
                  <a:pt x="50" y="55"/>
                  <a:pt x="50" y="54"/>
                  <a:pt x="50" y="53"/>
                </a:cubicBezTo>
                <a:lnTo>
                  <a:pt x="59" y="50"/>
                </a:lnTo>
                <a:close/>
                <a:moveTo>
                  <a:pt x="30" y="34"/>
                </a:moveTo>
                <a:cubicBezTo>
                  <a:pt x="23" y="34"/>
                  <a:pt x="17" y="39"/>
                  <a:pt x="17" y="46"/>
                </a:cubicBezTo>
                <a:cubicBezTo>
                  <a:pt x="17" y="53"/>
                  <a:pt x="23" y="58"/>
                  <a:pt x="30" y="58"/>
                </a:cubicBezTo>
                <a:cubicBezTo>
                  <a:pt x="36" y="58"/>
                  <a:pt x="42" y="53"/>
                  <a:pt x="42" y="46"/>
                </a:cubicBezTo>
                <a:cubicBezTo>
                  <a:pt x="42" y="39"/>
                  <a:pt x="36" y="34"/>
                  <a:pt x="30" y="34"/>
                </a:cubicBezTo>
                <a:close/>
                <a:moveTo>
                  <a:pt x="76" y="94"/>
                </a:moveTo>
                <a:cubicBezTo>
                  <a:pt x="70" y="94"/>
                  <a:pt x="70" y="94"/>
                  <a:pt x="70" y="94"/>
                </a:cubicBezTo>
              </a:path>
            </a:pathLst>
          </a:custGeom>
          <a:noFill/>
          <a:ln w="15875" cap="rnd">
            <a:solidFill>
              <a:schemeClr val="tx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x-none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D9FCA74-1758-415B-BE7B-288A34279306}"/>
              </a:ext>
            </a:extLst>
          </p:cNvPr>
          <p:cNvGrpSpPr/>
          <p:nvPr/>
        </p:nvGrpSpPr>
        <p:grpSpPr>
          <a:xfrm>
            <a:off x="7304404" y="640733"/>
            <a:ext cx="3855721" cy="1187007"/>
            <a:chOff x="7304404" y="636330"/>
            <a:chExt cx="3855721" cy="1187007"/>
          </a:xfrm>
        </p:grpSpPr>
        <p:sp>
          <p:nvSpPr>
            <p:cNvPr id="95" name="Text Placeholder 33">
              <a:extLst>
                <a:ext uri="{FF2B5EF4-FFF2-40B4-BE49-F238E27FC236}">
                  <a16:creationId xmlns:a16="http://schemas.microsoft.com/office/drawing/2014/main" id="{67A7AB5C-AABA-4B1A-A76A-F0DC4A8AF375}"/>
                </a:ext>
              </a:extLst>
            </p:cNvPr>
            <p:cNvSpPr txBox="1">
              <a:spLocks/>
            </p:cNvSpPr>
            <p:nvPr/>
          </p:nvSpPr>
          <p:spPr>
            <a:xfrm>
              <a:off x="7304405" y="1001983"/>
              <a:ext cx="3855720" cy="821354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050" kern="120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1600" dirty="0">
                  <a:latin typeface="IBM Plex Serif" panose="02060503050406000203"/>
                </a:rPr>
                <a:t>Mesh </a:t>
              </a:r>
              <a:r>
                <a:rPr lang="en-GB" sz="1600" b="1" dirty="0">
                  <a:solidFill>
                    <a:srgbClr val="00B050"/>
                  </a:solidFill>
                  <a:latin typeface="IBM Plex Serif" panose="02060503050406000203"/>
                </a:rPr>
                <a:t>networks </a:t>
              </a:r>
              <a:r>
                <a:rPr lang="en-GB" sz="1600" dirty="0">
                  <a:latin typeface="IBM Plex Serif" panose="02060503050406000203"/>
                </a:rPr>
                <a:t>are highly reliable because link </a:t>
              </a:r>
              <a:r>
                <a:rPr lang="en-GB" sz="1600" b="1" dirty="0">
                  <a:solidFill>
                    <a:srgbClr val="00B050"/>
                  </a:solidFill>
                  <a:latin typeface="IBM Plex Serif" panose="02060503050406000203"/>
                </a:rPr>
                <a:t>breakdowns</a:t>
              </a:r>
              <a:r>
                <a:rPr lang="en-GB" sz="1600" dirty="0">
                  <a:latin typeface="IBM Plex Serif" panose="02060503050406000203"/>
                </a:rPr>
                <a:t> do not impact communication between connected devices.</a:t>
              </a:r>
              <a:endParaRPr lang="en-US" sz="1600" dirty="0">
                <a:latin typeface="IBM Plex Serif" panose="02060503050406000203"/>
              </a:endParaRPr>
            </a:p>
          </p:txBody>
        </p:sp>
        <p:sp>
          <p:nvSpPr>
            <p:cNvPr id="96" name="Text Placeholder 36">
              <a:extLst>
                <a:ext uri="{FF2B5EF4-FFF2-40B4-BE49-F238E27FC236}">
                  <a16:creationId xmlns:a16="http://schemas.microsoft.com/office/drawing/2014/main" id="{356B7DE5-E040-429D-9590-8EF567DC3324}"/>
                </a:ext>
              </a:extLst>
            </p:cNvPr>
            <p:cNvSpPr txBox="1">
              <a:spLocks/>
            </p:cNvSpPr>
            <p:nvPr/>
          </p:nvSpPr>
          <p:spPr>
            <a:xfrm>
              <a:off x="7304404" y="636330"/>
              <a:ext cx="2654408" cy="541338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kumimoji="0" lang="en-US" sz="1600" b="1" i="0" u="none" strike="noStrike" kern="1200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Open Sans" panose="020B0606030504020204" pitchFamily="34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0" lang="en-US" sz="2400" b="1" i="0" u="none" strike="noStrike" kern="1200" cap="none" normalizeH="0" baseline="0" dirty="0" smtClean="0">
                  <a:ln>
                    <a:noFill/>
                  </a:ln>
                  <a:solidFill>
                    <a:srgbClr val="FE2635"/>
                  </a:solidFill>
                  <a:effectLst/>
                  <a:latin typeface="Open Sans" panose="020B0606030504020204" pitchFamily="34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0" lang="en-US" sz="2400" b="1" i="0" u="none" strike="noStrike" kern="1200" cap="none" normalizeH="0" baseline="0" dirty="0" smtClean="0">
                  <a:ln>
                    <a:noFill/>
                  </a:ln>
                  <a:solidFill>
                    <a:srgbClr val="FE2635"/>
                  </a:solidFill>
                  <a:effectLst/>
                  <a:latin typeface="Open Sans" panose="020B0606030504020204" pitchFamily="34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0" lang="en-US" sz="2400" b="1" i="0" u="none" strike="noStrike" kern="1200" cap="none" normalizeH="0" baseline="0" dirty="0" smtClean="0">
                  <a:ln>
                    <a:noFill/>
                  </a:ln>
                  <a:solidFill>
                    <a:srgbClr val="FE2635"/>
                  </a:solidFill>
                  <a:effectLst/>
                  <a:latin typeface="Open Sans" panose="020B0606030504020204" pitchFamily="34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0" lang="ru-RU" sz="2400" b="1" i="0" u="none" strike="noStrike" kern="1200" cap="none" normalizeH="0" baseline="0" dirty="0">
                  <a:ln>
                    <a:noFill/>
                  </a:ln>
                  <a:solidFill>
                    <a:srgbClr val="FE2635"/>
                  </a:solidFill>
                  <a:effectLst/>
                  <a:latin typeface="Open Sans" panose="020B0606030504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1800" dirty="0">
                  <a:solidFill>
                    <a:schemeClr val="accent4"/>
                  </a:solidFill>
                  <a:latin typeface="IBM Plex Serif"/>
                </a:rPr>
                <a:t>Reliable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12432FF8-01EA-4C1A-ADDF-86EBF7AE02C0}"/>
              </a:ext>
            </a:extLst>
          </p:cNvPr>
          <p:cNvGrpSpPr/>
          <p:nvPr/>
        </p:nvGrpSpPr>
        <p:grpSpPr>
          <a:xfrm>
            <a:off x="7304404" y="2103794"/>
            <a:ext cx="3855721" cy="1229342"/>
            <a:chOff x="7304404" y="2103794"/>
            <a:chExt cx="3855721" cy="1229342"/>
          </a:xfrm>
        </p:grpSpPr>
        <p:sp>
          <p:nvSpPr>
            <p:cNvPr id="97" name="Text Placeholder 33">
              <a:extLst>
                <a:ext uri="{FF2B5EF4-FFF2-40B4-BE49-F238E27FC236}">
                  <a16:creationId xmlns:a16="http://schemas.microsoft.com/office/drawing/2014/main" id="{7BC23A63-86B6-4F5B-960E-64C6F1785FDF}"/>
                </a:ext>
              </a:extLst>
            </p:cNvPr>
            <p:cNvSpPr txBox="1">
              <a:spLocks/>
            </p:cNvSpPr>
            <p:nvPr/>
          </p:nvSpPr>
          <p:spPr>
            <a:xfrm>
              <a:off x="7304405" y="2511782"/>
              <a:ext cx="3855720" cy="821354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050" kern="120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1600" dirty="0">
                  <a:latin typeface="IBM Plex Serif" panose="02060503050406000203"/>
                </a:rPr>
                <a:t>Communication is </a:t>
              </a:r>
              <a:r>
                <a:rPr lang="en-GB" sz="1600" b="1" dirty="0">
                  <a:solidFill>
                    <a:srgbClr val="00B050"/>
                  </a:solidFill>
                  <a:latin typeface="IBM Plex Serif" panose="02060503050406000203"/>
                </a:rPr>
                <a:t>very fast </a:t>
              </a:r>
              <a:r>
                <a:rPr lang="en-GB" sz="1600" dirty="0">
                  <a:latin typeface="IBM Plex Serif" panose="02060503050406000203"/>
                </a:rPr>
                <a:t>between the </a:t>
              </a:r>
              <a:r>
                <a:rPr lang="en-GB" sz="1600" b="1" dirty="0">
                  <a:solidFill>
                    <a:srgbClr val="00B050"/>
                  </a:solidFill>
                  <a:latin typeface="IBM Plex Serif" panose="02060503050406000203"/>
                </a:rPr>
                <a:t>nodes.</a:t>
              </a:r>
              <a:endParaRPr lang="en-US" sz="1600" b="1" dirty="0">
                <a:solidFill>
                  <a:srgbClr val="00B050"/>
                </a:solidFill>
                <a:latin typeface="IBM Plex Serif" panose="02060503050406000203"/>
              </a:endParaRPr>
            </a:p>
          </p:txBody>
        </p:sp>
        <p:sp>
          <p:nvSpPr>
            <p:cNvPr id="98" name="Text Placeholder 36">
              <a:extLst>
                <a:ext uri="{FF2B5EF4-FFF2-40B4-BE49-F238E27FC236}">
                  <a16:creationId xmlns:a16="http://schemas.microsoft.com/office/drawing/2014/main" id="{4D81278F-CA82-4061-B030-1EF449604661}"/>
                </a:ext>
              </a:extLst>
            </p:cNvPr>
            <p:cNvSpPr txBox="1">
              <a:spLocks/>
            </p:cNvSpPr>
            <p:nvPr/>
          </p:nvSpPr>
          <p:spPr>
            <a:xfrm>
              <a:off x="7304404" y="2103794"/>
              <a:ext cx="2531747" cy="541338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kumimoji="0" lang="en-US" sz="1600" b="1" i="0" u="none" strike="noStrike" kern="1200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Open Sans" panose="020B0606030504020204" pitchFamily="34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0" lang="en-US" sz="2400" b="1" i="0" u="none" strike="noStrike" kern="1200" cap="none" normalizeH="0" baseline="0" dirty="0" smtClean="0">
                  <a:ln>
                    <a:noFill/>
                  </a:ln>
                  <a:solidFill>
                    <a:srgbClr val="FE2635"/>
                  </a:solidFill>
                  <a:effectLst/>
                  <a:latin typeface="Open Sans" panose="020B0606030504020204" pitchFamily="34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0" lang="en-US" sz="2400" b="1" i="0" u="none" strike="noStrike" kern="1200" cap="none" normalizeH="0" baseline="0" dirty="0" smtClean="0">
                  <a:ln>
                    <a:noFill/>
                  </a:ln>
                  <a:solidFill>
                    <a:srgbClr val="FE2635"/>
                  </a:solidFill>
                  <a:effectLst/>
                  <a:latin typeface="Open Sans" panose="020B0606030504020204" pitchFamily="34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0" lang="en-US" sz="2400" b="1" i="0" u="none" strike="noStrike" kern="1200" cap="none" normalizeH="0" baseline="0" dirty="0" smtClean="0">
                  <a:ln>
                    <a:noFill/>
                  </a:ln>
                  <a:solidFill>
                    <a:srgbClr val="FE2635"/>
                  </a:solidFill>
                  <a:effectLst/>
                  <a:latin typeface="Open Sans" panose="020B0606030504020204" pitchFamily="34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0" lang="ru-RU" sz="2400" b="1" i="0" u="none" strike="noStrike" kern="1200" cap="none" normalizeH="0" baseline="0" dirty="0">
                  <a:ln>
                    <a:noFill/>
                  </a:ln>
                  <a:solidFill>
                    <a:srgbClr val="FE2635"/>
                  </a:solidFill>
                  <a:effectLst/>
                  <a:latin typeface="Open Sans" panose="020B0606030504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1800" dirty="0">
                  <a:solidFill>
                    <a:schemeClr val="accent3"/>
                  </a:solidFill>
                  <a:latin typeface="IBM Plex Serif"/>
                </a:rPr>
                <a:t>Fast Communication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C493B6E6-3A83-4A9C-8F0C-2D4E2E048F07}"/>
              </a:ext>
            </a:extLst>
          </p:cNvPr>
          <p:cNvGrpSpPr/>
          <p:nvPr/>
        </p:nvGrpSpPr>
        <p:grpSpPr>
          <a:xfrm>
            <a:off x="7304404" y="3578632"/>
            <a:ext cx="3855721" cy="1187010"/>
            <a:chOff x="7304404" y="3578632"/>
            <a:chExt cx="3855721" cy="1187010"/>
          </a:xfrm>
        </p:grpSpPr>
        <p:sp>
          <p:nvSpPr>
            <p:cNvPr id="99" name="Text Placeholder 33">
              <a:extLst>
                <a:ext uri="{FF2B5EF4-FFF2-40B4-BE49-F238E27FC236}">
                  <a16:creationId xmlns:a16="http://schemas.microsoft.com/office/drawing/2014/main" id="{78423BDA-608D-4BC2-B962-79025373FBD4}"/>
                </a:ext>
              </a:extLst>
            </p:cNvPr>
            <p:cNvSpPr txBox="1">
              <a:spLocks/>
            </p:cNvSpPr>
            <p:nvPr/>
          </p:nvSpPr>
          <p:spPr>
            <a:xfrm>
              <a:off x="7304405" y="3944288"/>
              <a:ext cx="3855720" cy="821354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050" kern="120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1600" dirty="0">
                  <a:latin typeface="IBM Plex Serif" panose="02060503050406000203"/>
                </a:rPr>
                <a:t>Adding new </a:t>
              </a:r>
              <a:r>
                <a:rPr lang="en-GB" sz="1600" b="1" dirty="0">
                  <a:solidFill>
                    <a:srgbClr val="00B050"/>
                  </a:solidFill>
                  <a:latin typeface="IBM Plex Serif" panose="02060503050406000203"/>
                </a:rPr>
                <a:t>devices </a:t>
              </a:r>
              <a:r>
                <a:rPr lang="en-GB" sz="1600" dirty="0">
                  <a:latin typeface="IBM Plex Serif" panose="02060503050406000203"/>
                </a:rPr>
                <a:t>won't disrupt other device communication.</a:t>
              </a:r>
              <a:endParaRPr lang="en-US" sz="1600" dirty="0">
                <a:latin typeface="IBM Plex Serif" panose="02060503050406000203"/>
              </a:endParaRPr>
            </a:p>
          </p:txBody>
        </p:sp>
        <p:sp>
          <p:nvSpPr>
            <p:cNvPr id="100" name="Text Placeholder 36">
              <a:extLst>
                <a:ext uri="{FF2B5EF4-FFF2-40B4-BE49-F238E27FC236}">
                  <a16:creationId xmlns:a16="http://schemas.microsoft.com/office/drawing/2014/main" id="{93F89893-E2BE-42BB-9978-5F09DEADCF62}"/>
                </a:ext>
              </a:extLst>
            </p:cNvPr>
            <p:cNvSpPr txBox="1">
              <a:spLocks/>
            </p:cNvSpPr>
            <p:nvPr/>
          </p:nvSpPr>
          <p:spPr>
            <a:xfrm>
              <a:off x="7304404" y="3578632"/>
              <a:ext cx="3456729" cy="541338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kumimoji="0" lang="en-US" sz="1600" b="1" i="0" u="none" strike="noStrike" kern="1200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Open Sans" panose="020B0606030504020204" pitchFamily="34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0" lang="en-US" sz="2400" b="1" i="0" u="none" strike="noStrike" kern="1200" cap="none" normalizeH="0" baseline="0" dirty="0" smtClean="0">
                  <a:ln>
                    <a:noFill/>
                  </a:ln>
                  <a:solidFill>
                    <a:srgbClr val="FE2635"/>
                  </a:solidFill>
                  <a:effectLst/>
                  <a:latin typeface="Open Sans" panose="020B0606030504020204" pitchFamily="34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0" lang="en-US" sz="2400" b="1" i="0" u="none" strike="noStrike" kern="1200" cap="none" normalizeH="0" baseline="0" dirty="0" smtClean="0">
                  <a:ln>
                    <a:noFill/>
                  </a:ln>
                  <a:solidFill>
                    <a:srgbClr val="FE2635"/>
                  </a:solidFill>
                  <a:effectLst/>
                  <a:latin typeface="Open Sans" panose="020B0606030504020204" pitchFamily="34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0" lang="en-US" sz="2400" b="1" i="0" u="none" strike="noStrike" kern="1200" cap="none" normalizeH="0" baseline="0" dirty="0" smtClean="0">
                  <a:ln>
                    <a:noFill/>
                  </a:ln>
                  <a:solidFill>
                    <a:srgbClr val="FE2635"/>
                  </a:solidFill>
                  <a:effectLst/>
                  <a:latin typeface="Open Sans" panose="020B0606030504020204" pitchFamily="34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0" lang="ru-RU" sz="2400" b="1" i="0" u="none" strike="noStrike" kern="1200" cap="none" normalizeH="0" baseline="0" dirty="0">
                  <a:ln>
                    <a:noFill/>
                  </a:ln>
                  <a:solidFill>
                    <a:srgbClr val="FE2635"/>
                  </a:solidFill>
                  <a:effectLst/>
                  <a:latin typeface="Open Sans" panose="020B0606030504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1800" dirty="0">
                  <a:solidFill>
                    <a:schemeClr val="accent2"/>
                  </a:solidFill>
                  <a:latin typeface="IBM Plex Serif"/>
                </a:rPr>
                <a:t>Easier Reconfiguration</a:t>
              </a:r>
            </a:p>
          </p:txBody>
        </p:sp>
      </p:grpSp>
      <p:sp>
        <p:nvSpPr>
          <p:cNvPr id="82" name="Text Placeholder 36">
            <a:extLst>
              <a:ext uri="{FF2B5EF4-FFF2-40B4-BE49-F238E27FC236}">
                <a16:creationId xmlns:a16="http://schemas.microsoft.com/office/drawing/2014/main" id="{F23CECD6-D78A-4B9A-ABFE-6B7F131B04A6}"/>
              </a:ext>
            </a:extLst>
          </p:cNvPr>
          <p:cNvSpPr txBox="1">
            <a:spLocks/>
          </p:cNvSpPr>
          <p:nvPr/>
        </p:nvSpPr>
        <p:spPr>
          <a:xfrm>
            <a:off x="376853" y="149620"/>
            <a:ext cx="5469294" cy="54133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0" lang="en-US" sz="2400" b="1" i="0" u="none" strike="noStrike" kern="1200" cap="none" normalizeH="0" baseline="0" dirty="0" smtClean="0">
                <a:ln>
                  <a:noFill/>
                </a:ln>
                <a:solidFill>
                  <a:schemeClr val="accent2"/>
                </a:solidFill>
                <a:effectLst/>
                <a:latin typeface="Open Sans" panose="020B06060305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0" lang="en-US" sz="2400" b="1" i="0" u="none" strike="noStrike" kern="1200" cap="none" normalizeH="0" baseline="0" dirty="0" smtClean="0">
                <a:ln>
                  <a:noFill/>
                </a:ln>
                <a:solidFill>
                  <a:srgbClr val="FE2635"/>
                </a:solidFill>
                <a:effectLst/>
                <a:latin typeface="Open Sans" panose="020B0606030504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0" lang="en-US" sz="2400" b="1" i="0" u="none" strike="noStrike" kern="1200" cap="none" normalizeH="0" baseline="0" dirty="0" smtClean="0">
                <a:ln>
                  <a:noFill/>
                </a:ln>
                <a:solidFill>
                  <a:srgbClr val="FE2635"/>
                </a:solidFill>
                <a:effectLst/>
                <a:latin typeface="Open Sans" panose="020B0606030504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0" lang="en-US" sz="2400" b="1" i="0" u="none" strike="noStrike" kern="1200" cap="none" normalizeH="0" baseline="0" dirty="0" smtClean="0">
                <a:ln>
                  <a:noFill/>
                </a:ln>
                <a:solidFill>
                  <a:srgbClr val="FE2635"/>
                </a:solidFill>
                <a:effectLst/>
                <a:latin typeface="Open Sans" panose="020B0606030504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0" lang="ru-RU" sz="2400" b="1" i="0" u="none" strike="noStrike" kern="1200" cap="none" normalizeH="0" baseline="0" dirty="0">
                <a:ln>
                  <a:noFill/>
                </a:ln>
                <a:solidFill>
                  <a:srgbClr val="FE2635"/>
                </a:solidFill>
                <a:effectLst/>
                <a:latin typeface="Open Sans" panose="020B0606030504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ADVANTAGE OF MESH TOPOLOGY:</a:t>
            </a:r>
          </a:p>
        </p:txBody>
      </p:sp>
    </p:spTree>
    <p:extLst>
      <p:ext uri="{BB962C8B-B14F-4D97-AF65-F5344CB8AC3E}">
        <p14:creationId xmlns:p14="http://schemas.microsoft.com/office/powerpoint/2010/main" val="1686887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75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75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750"/>
                                            <p:tgtEl>
                                              <p:spTgt spid="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53" presetClass="entr" presetSubtype="16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" dur="75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75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" dur="75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10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10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" dur="10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10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10" presetClass="entr" presetSubtype="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6" dur="1000"/>
                                            <p:tgtEl>
                                              <p:spTgt spid="9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10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9" dur="1000"/>
                                            <p:tgtEl>
                                              <p:spTgt spid="8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10" presetClass="entr" presetSubtype="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2" dur="1000"/>
                                            <p:tgtEl>
                                              <p:spTgt spid="8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53" presetClass="entr" presetSubtype="16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" dur="750" fill="hold"/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750" fill="hold"/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7" dur="750"/>
                                            <p:tgtEl>
                                              <p:spTgt spid="8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53" presetClass="entr" presetSubtype="16" fill="hold" nodeType="withEffect">
                                      <p:stCondLst>
                                        <p:cond delay="35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0" dur="75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1" dur="75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2" dur="75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" presetID="53" presetClass="entr" presetSubtype="16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5" dur="75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6" dur="75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7" dur="750"/>
                                            <p:tgtEl>
                                              <p:spTgt spid="8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8" presetID="53" presetClass="entr" presetSubtype="16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0" dur="75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1" dur="75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2" dur="750"/>
                                            <p:tgtEl>
                                              <p:spTgt spid="7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3" presetID="53" presetClass="entr" presetSubtype="16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5" dur="75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6" dur="75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7" dur="750"/>
                                            <p:tgtEl>
                                              <p:spTgt spid="8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8" presetID="53" presetClass="entr" presetSubtype="16" fill="hold" nodeType="withEffect">
                                      <p:stCondLst>
                                        <p:cond delay="85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0" dur="75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1" dur="75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2" dur="750"/>
                                            <p:tgtEl>
                                              <p:spTgt spid="7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3" presetID="53" presetClass="entr" presetSubtype="16" fill="hold" grpId="0" nodeType="withEffect">
                                      <p:stCondLst>
                                        <p:cond delay="45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5" dur="75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6" dur="75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7" dur="75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8" presetID="53" presetClass="entr" presetSubtype="16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0" dur="75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1" dur="75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2" dur="75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3" presetID="53" presetClass="entr" presetSubtype="16" fill="hold" grpId="0" nodeType="withEffect">
                                      <p:stCondLst>
                                        <p:cond delay="95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5" dur="75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6" dur="75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7" dur="75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8" presetID="2" presetClass="entr" presetSubtype="2" fill="hold" nodeType="withEffect" p14:presetBounceEnd="67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7000">
                                          <p:cBhvr additive="base">
                                            <p:cTn id="80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7000">
                                          <p:cBhvr additive="base">
                                            <p:cTn id="81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2" presetID="2" presetClass="entr" presetSubtype="2" fill="hold" nodeType="withEffect" p14:presetBounceEnd="67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7000">
                                          <p:cBhvr additive="base">
                                            <p:cTn id="84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7000">
                                          <p:cBhvr additive="base">
                                            <p:cTn id="85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6" presetID="2" presetClass="entr" presetSubtype="2" fill="hold" nodeType="withEffect" p14:presetBounceEnd="67000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7000">
                                          <p:cBhvr additive="base">
                                            <p:cTn id="88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7000">
                                          <p:cBhvr additive="base">
                                            <p:cTn id="89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0" presetID="2" presetClass="entr" presetSubtype="8" fill="hold" grpId="0" nodeType="withEffect" p14:presetBounceEnd="67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7000">
                                          <p:cBhvr additive="base">
                                            <p:cTn id="92" dur="1000" fill="hold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7000">
                                          <p:cBhvr additive="base">
                                            <p:cTn id="93" dur="1000" fill="hold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5" grpId="0" animBg="1"/>
          <p:bldP spid="26" grpId="0" animBg="1"/>
          <p:bldP spid="27" grpId="0" animBg="1"/>
          <p:bldP spid="51" grpId="0" animBg="1"/>
          <p:bldP spid="52" grpId="0" animBg="1"/>
          <p:bldP spid="53" grpId="0" animBg="1"/>
          <p:bldP spid="82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75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75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750"/>
                                            <p:tgtEl>
                                              <p:spTgt spid="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53" presetClass="entr" presetSubtype="16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" dur="75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75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" dur="75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10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10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" dur="10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10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10" presetClass="entr" presetSubtype="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6" dur="1000"/>
                                            <p:tgtEl>
                                              <p:spTgt spid="9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10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9" dur="1000"/>
                                            <p:tgtEl>
                                              <p:spTgt spid="8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10" presetClass="entr" presetSubtype="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2" dur="1000"/>
                                            <p:tgtEl>
                                              <p:spTgt spid="8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53" presetClass="entr" presetSubtype="16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" dur="750" fill="hold"/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750" fill="hold"/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7" dur="750"/>
                                            <p:tgtEl>
                                              <p:spTgt spid="8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53" presetClass="entr" presetSubtype="16" fill="hold" nodeType="withEffect">
                                      <p:stCondLst>
                                        <p:cond delay="35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0" dur="75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1" dur="75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2" dur="75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" presetID="53" presetClass="entr" presetSubtype="16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5" dur="75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6" dur="75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7" dur="750"/>
                                            <p:tgtEl>
                                              <p:spTgt spid="8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8" presetID="53" presetClass="entr" presetSubtype="16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0" dur="75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1" dur="75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2" dur="750"/>
                                            <p:tgtEl>
                                              <p:spTgt spid="7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3" presetID="53" presetClass="entr" presetSubtype="16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5" dur="75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6" dur="75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7" dur="750"/>
                                            <p:tgtEl>
                                              <p:spTgt spid="8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8" presetID="53" presetClass="entr" presetSubtype="16" fill="hold" nodeType="withEffect">
                                      <p:stCondLst>
                                        <p:cond delay="85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0" dur="75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1" dur="75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2" dur="750"/>
                                            <p:tgtEl>
                                              <p:spTgt spid="7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3" presetID="53" presetClass="entr" presetSubtype="16" fill="hold" grpId="0" nodeType="withEffect">
                                      <p:stCondLst>
                                        <p:cond delay="45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5" dur="75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6" dur="75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7" dur="75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8" presetID="53" presetClass="entr" presetSubtype="16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0" dur="75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1" dur="75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2" dur="75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3" presetID="53" presetClass="entr" presetSubtype="16" fill="hold" grpId="0" nodeType="withEffect">
                                      <p:stCondLst>
                                        <p:cond delay="95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5" dur="75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6" dur="75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7" dur="75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8" presetID="2" presetClass="entr" presetSubtype="2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0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1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2" presetID="2" presetClass="entr" presetSubtype="2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4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5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6" presetID="2" presetClass="entr" presetSubtype="2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8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9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0" presetID="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2" dur="1000" fill="hold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3" dur="1000" fill="hold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5" grpId="0" animBg="1"/>
          <p:bldP spid="26" grpId="0" animBg="1"/>
          <p:bldP spid="27" grpId="0" animBg="1"/>
          <p:bldP spid="51" grpId="0" animBg="1"/>
          <p:bldP spid="52" grpId="0" animBg="1"/>
          <p:bldP spid="53" grpId="0" animBg="1"/>
          <p:bldP spid="82" grpId="0"/>
        </p:bldLst>
      </p:timing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04">
            <a:extLst>
              <a:ext uri="{FF2B5EF4-FFF2-40B4-BE49-F238E27FC236}">
                <a16:creationId xmlns:a16="http://schemas.microsoft.com/office/drawing/2014/main" id="{C364A634-3C29-454E-8E8D-2763CBB12B6E}"/>
              </a:ext>
            </a:extLst>
          </p:cNvPr>
          <p:cNvGrpSpPr/>
          <p:nvPr/>
        </p:nvGrpSpPr>
        <p:grpSpPr>
          <a:xfrm>
            <a:off x="5787253" y="999204"/>
            <a:ext cx="4176423" cy="2180346"/>
            <a:chOff x="1230602" y="877757"/>
            <a:chExt cx="4176423" cy="2180346"/>
          </a:xfrm>
        </p:grpSpPr>
        <p:sp>
          <p:nvSpPr>
            <p:cNvPr id="61" name="Right Triangle 34">
              <a:extLst>
                <a:ext uri="{FF2B5EF4-FFF2-40B4-BE49-F238E27FC236}">
                  <a16:creationId xmlns:a16="http://schemas.microsoft.com/office/drawing/2014/main" id="{15CFBCAF-A727-4888-94C7-21F1C84F2C0A}"/>
                </a:ext>
              </a:extLst>
            </p:cNvPr>
            <p:cNvSpPr/>
            <p:nvPr/>
          </p:nvSpPr>
          <p:spPr>
            <a:xfrm flipH="1" flipV="1">
              <a:off x="1230602" y="2173993"/>
              <a:ext cx="3734491" cy="884110"/>
            </a:xfrm>
            <a:custGeom>
              <a:avLst/>
              <a:gdLst>
                <a:gd name="connsiteX0" fmla="*/ 0 w 3227387"/>
                <a:gd name="connsiteY0" fmla="*/ 441199 h 441199"/>
                <a:gd name="connsiteX1" fmla="*/ 0 w 3227387"/>
                <a:gd name="connsiteY1" fmla="*/ 0 h 441199"/>
                <a:gd name="connsiteX2" fmla="*/ 3227387 w 3227387"/>
                <a:gd name="connsiteY2" fmla="*/ 441199 h 441199"/>
                <a:gd name="connsiteX3" fmla="*/ 0 w 3227387"/>
                <a:gd name="connsiteY3" fmla="*/ 441199 h 441199"/>
                <a:gd name="connsiteX0" fmla="*/ 6350 w 3233737"/>
                <a:gd name="connsiteY0" fmla="*/ 371349 h 371349"/>
                <a:gd name="connsiteX1" fmla="*/ 0 w 3233737"/>
                <a:gd name="connsiteY1" fmla="*/ 0 h 371349"/>
                <a:gd name="connsiteX2" fmla="*/ 3233737 w 3233737"/>
                <a:gd name="connsiteY2" fmla="*/ 371349 h 371349"/>
                <a:gd name="connsiteX3" fmla="*/ 6350 w 3233737"/>
                <a:gd name="connsiteY3" fmla="*/ 371349 h 371349"/>
                <a:gd name="connsiteX0" fmla="*/ 12700 w 3240087"/>
                <a:gd name="connsiteY0" fmla="*/ 333249 h 333249"/>
                <a:gd name="connsiteX1" fmla="*/ 0 w 3240087"/>
                <a:gd name="connsiteY1" fmla="*/ 0 h 333249"/>
                <a:gd name="connsiteX2" fmla="*/ 3240087 w 3240087"/>
                <a:gd name="connsiteY2" fmla="*/ 333249 h 333249"/>
                <a:gd name="connsiteX3" fmla="*/ 12700 w 3240087"/>
                <a:gd name="connsiteY3" fmla="*/ 333249 h 333249"/>
                <a:gd name="connsiteX0" fmla="*/ 134555 w 3361942"/>
                <a:gd name="connsiteY0" fmla="*/ 376111 h 376111"/>
                <a:gd name="connsiteX1" fmla="*/ 0 w 3361942"/>
                <a:gd name="connsiteY1" fmla="*/ 0 h 376111"/>
                <a:gd name="connsiteX2" fmla="*/ 3361942 w 3361942"/>
                <a:gd name="connsiteY2" fmla="*/ 376111 h 376111"/>
                <a:gd name="connsiteX3" fmla="*/ 134555 w 3361942"/>
                <a:gd name="connsiteY3" fmla="*/ 376111 h 376111"/>
                <a:gd name="connsiteX0" fmla="*/ 143928 w 3371315"/>
                <a:gd name="connsiteY0" fmla="*/ 380874 h 380874"/>
                <a:gd name="connsiteX1" fmla="*/ 0 w 3371315"/>
                <a:gd name="connsiteY1" fmla="*/ 0 h 380874"/>
                <a:gd name="connsiteX2" fmla="*/ 3371315 w 3371315"/>
                <a:gd name="connsiteY2" fmla="*/ 380874 h 380874"/>
                <a:gd name="connsiteX3" fmla="*/ 143928 w 3371315"/>
                <a:gd name="connsiteY3" fmla="*/ 380874 h 380874"/>
                <a:gd name="connsiteX0" fmla="*/ 153301 w 3371315"/>
                <a:gd name="connsiteY0" fmla="*/ 447549 h 447549"/>
                <a:gd name="connsiteX1" fmla="*/ 0 w 3371315"/>
                <a:gd name="connsiteY1" fmla="*/ 0 h 447549"/>
                <a:gd name="connsiteX2" fmla="*/ 3371315 w 3371315"/>
                <a:gd name="connsiteY2" fmla="*/ 380874 h 447549"/>
                <a:gd name="connsiteX3" fmla="*/ 153301 w 3371315"/>
                <a:gd name="connsiteY3" fmla="*/ 447549 h 447549"/>
                <a:gd name="connsiteX0" fmla="*/ 153301 w 3371315"/>
                <a:gd name="connsiteY0" fmla="*/ 386653 h 386653"/>
                <a:gd name="connsiteX1" fmla="*/ 0 w 3371315"/>
                <a:gd name="connsiteY1" fmla="*/ 0 h 386653"/>
                <a:gd name="connsiteX2" fmla="*/ 3371315 w 3371315"/>
                <a:gd name="connsiteY2" fmla="*/ 319978 h 386653"/>
                <a:gd name="connsiteX3" fmla="*/ 153301 w 3371315"/>
                <a:gd name="connsiteY3" fmla="*/ 386653 h 386653"/>
                <a:gd name="connsiteX0" fmla="*/ 148547 w 3366561"/>
                <a:gd name="connsiteY0" fmla="*/ 559870 h 559870"/>
                <a:gd name="connsiteX1" fmla="*/ 0 w 3366561"/>
                <a:gd name="connsiteY1" fmla="*/ 0 h 559870"/>
                <a:gd name="connsiteX2" fmla="*/ 3366561 w 3366561"/>
                <a:gd name="connsiteY2" fmla="*/ 493195 h 559870"/>
                <a:gd name="connsiteX3" fmla="*/ 148547 w 3366561"/>
                <a:gd name="connsiteY3" fmla="*/ 559870 h 559870"/>
                <a:gd name="connsiteX0" fmla="*/ 153301 w 3371315"/>
                <a:gd name="connsiteY0" fmla="*/ 657305 h 657305"/>
                <a:gd name="connsiteX1" fmla="*/ 0 w 3371315"/>
                <a:gd name="connsiteY1" fmla="*/ 0 h 657305"/>
                <a:gd name="connsiteX2" fmla="*/ 3371315 w 3371315"/>
                <a:gd name="connsiteY2" fmla="*/ 590630 h 657305"/>
                <a:gd name="connsiteX3" fmla="*/ 153301 w 3371315"/>
                <a:gd name="connsiteY3" fmla="*/ 657305 h 657305"/>
                <a:gd name="connsiteX0" fmla="*/ 10288 w 3228302"/>
                <a:gd name="connsiteY0" fmla="*/ 662718 h 662718"/>
                <a:gd name="connsiteX1" fmla="*/ 0 w 3228302"/>
                <a:gd name="connsiteY1" fmla="*/ 0 h 662718"/>
                <a:gd name="connsiteX2" fmla="*/ 3228302 w 3228302"/>
                <a:gd name="connsiteY2" fmla="*/ 596043 h 662718"/>
                <a:gd name="connsiteX3" fmla="*/ 10288 w 3228302"/>
                <a:gd name="connsiteY3" fmla="*/ 662718 h 662718"/>
                <a:gd name="connsiteX0" fmla="*/ 16889 w 3234903"/>
                <a:gd name="connsiteY0" fmla="*/ 753657 h 753657"/>
                <a:gd name="connsiteX1" fmla="*/ 0 w 3234903"/>
                <a:gd name="connsiteY1" fmla="*/ 0 h 753657"/>
                <a:gd name="connsiteX2" fmla="*/ 3234903 w 3234903"/>
                <a:gd name="connsiteY2" fmla="*/ 686982 h 753657"/>
                <a:gd name="connsiteX3" fmla="*/ 16889 w 3234903"/>
                <a:gd name="connsiteY3" fmla="*/ 753657 h 753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4903" h="753657">
                  <a:moveTo>
                    <a:pt x="16889" y="753657"/>
                  </a:moveTo>
                  <a:lnTo>
                    <a:pt x="0" y="0"/>
                  </a:lnTo>
                  <a:lnTo>
                    <a:pt x="3234903" y="686982"/>
                  </a:lnTo>
                  <a:lnTo>
                    <a:pt x="16889" y="753657"/>
                  </a:lnTo>
                  <a:close/>
                </a:path>
              </a:pathLst>
            </a:custGeom>
            <a:gradFill>
              <a:gsLst>
                <a:gs pos="100000">
                  <a:srgbClr val="080808">
                    <a:alpha val="0"/>
                  </a:srgbClr>
                </a:gs>
                <a:gs pos="0">
                  <a:srgbClr val="000000"/>
                </a:gs>
              </a:gsLst>
              <a:lin ang="10800000" scaled="1"/>
            </a:gradFill>
            <a:ln>
              <a:noFill/>
            </a:ln>
            <a:effectLst>
              <a:softEdge rad="1143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/>
            </a:p>
          </p:txBody>
        </p:sp>
        <p:sp>
          <p:nvSpPr>
            <p:cNvPr id="62" name="Freeform 5">
              <a:extLst>
                <a:ext uri="{FF2B5EF4-FFF2-40B4-BE49-F238E27FC236}">
                  <a16:creationId xmlns:a16="http://schemas.microsoft.com/office/drawing/2014/main" id="{3EFC9ABA-DDA0-43EC-BB30-988B749CBFE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30450" y="1241425"/>
              <a:ext cx="3076575" cy="1158875"/>
            </a:xfrm>
            <a:custGeom>
              <a:avLst/>
              <a:gdLst>
                <a:gd name="T0" fmla="*/ 642 w 790"/>
                <a:gd name="T1" fmla="*/ 0 h 296"/>
                <a:gd name="T2" fmla="*/ 0 w 790"/>
                <a:gd name="T3" fmla="*/ 0 h 296"/>
                <a:gd name="T4" fmla="*/ 0 w 790"/>
                <a:gd name="T5" fmla="*/ 289 h 296"/>
                <a:gd name="T6" fmla="*/ 642 w 790"/>
                <a:gd name="T7" fmla="*/ 296 h 296"/>
                <a:gd name="T8" fmla="*/ 790 w 790"/>
                <a:gd name="T9" fmla="*/ 148 h 296"/>
                <a:gd name="T10" fmla="*/ 642 w 790"/>
                <a:gd name="T11" fmla="*/ 0 h 296"/>
                <a:gd name="T12" fmla="*/ 642 w 790"/>
                <a:gd name="T13" fmla="*/ 276 h 296"/>
                <a:gd name="T14" fmla="*/ 514 w 790"/>
                <a:gd name="T15" fmla="*/ 148 h 296"/>
                <a:gd name="T16" fmla="*/ 642 w 790"/>
                <a:gd name="T17" fmla="*/ 19 h 296"/>
                <a:gd name="T18" fmla="*/ 771 w 790"/>
                <a:gd name="T19" fmla="*/ 148 h 296"/>
                <a:gd name="T20" fmla="*/ 642 w 790"/>
                <a:gd name="T21" fmla="*/ 276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90" h="296">
                  <a:moveTo>
                    <a:pt x="64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89"/>
                    <a:pt x="0" y="289"/>
                    <a:pt x="0" y="289"/>
                  </a:cubicBezTo>
                  <a:cubicBezTo>
                    <a:pt x="642" y="296"/>
                    <a:pt x="642" y="296"/>
                    <a:pt x="642" y="296"/>
                  </a:cubicBezTo>
                  <a:cubicBezTo>
                    <a:pt x="724" y="296"/>
                    <a:pt x="790" y="229"/>
                    <a:pt x="790" y="148"/>
                  </a:cubicBezTo>
                  <a:cubicBezTo>
                    <a:pt x="790" y="66"/>
                    <a:pt x="724" y="0"/>
                    <a:pt x="642" y="0"/>
                  </a:cubicBezTo>
                  <a:close/>
                  <a:moveTo>
                    <a:pt x="642" y="276"/>
                  </a:moveTo>
                  <a:cubicBezTo>
                    <a:pt x="571" y="276"/>
                    <a:pt x="514" y="219"/>
                    <a:pt x="514" y="148"/>
                  </a:cubicBezTo>
                  <a:cubicBezTo>
                    <a:pt x="514" y="76"/>
                    <a:pt x="571" y="19"/>
                    <a:pt x="642" y="19"/>
                  </a:cubicBezTo>
                  <a:cubicBezTo>
                    <a:pt x="714" y="19"/>
                    <a:pt x="771" y="76"/>
                    <a:pt x="771" y="148"/>
                  </a:cubicBezTo>
                  <a:cubicBezTo>
                    <a:pt x="771" y="219"/>
                    <a:pt x="714" y="276"/>
                    <a:pt x="642" y="276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  <p:sp>
          <p:nvSpPr>
            <p:cNvPr id="63" name="Freeform 6">
              <a:extLst>
                <a:ext uri="{FF2B5EF4-FFF2-40B4-BE49-F238E27FC236}">
                  <a16:creationId xmlns:a16="http://schemas.microsoft.com/office/drawing/2014/main" id="{BC1F8A0D-CDB8-4EC0-99A7-F02FDAA96B7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14576" y="1212850"/>
              <a:ext cx="3070225" cy="1160463"/>
            </a:xfrm>
            <a:custGeom>
              <a:avLst/>
              <a:gdLst>
                <a:gd name="T0" fmla="*/ 640 w 788"/>
                <a:gd name="T1" fmla="*/ 0 h 296"/>
                <a:gd name="T2" fmla="*/ 0 w 788"/>
                <a:gd name="T3" fmla="*/ 0 h 296"/>
                <a:gd name="T4" fmla="*/ 0 w 788"/>
                <a:gd name="T5" fmla="*/ 296 h 296"/>
                <a:gd name="T6" fmla="*/ 640 w 788"/>
                <a:gd name="T7" fmla="*/ 296 h 296"/>
                <a:gd name="T8" fmla="*/ 788 w 788"/>
                <a:gd name="T9" fmla="*/ 148 h 296"/>
                <a:gd name="T10" fmla="*/ 640 w 788"/>
                <a:gd name="T11" fmla="*/ 0 h 296"/>
                <a:gd name="T12" fmla="*/ 640 w 788"/>
                <a:gd name="T13" fmla="*/ 277 h 296"/>
                <a:gd name="T14" fmla="*/ 511 w 788"/>
                <a:gd name="T15" fmla="*/ 148 h 296"/>
                <a:gd name="T16" fmla="*/ 640 w 788"/>
                <a:gd name="T17" fmla="*/ 19 h 296"/>
                <a:gd name="T18" fmla="*/ 769 w 788"/>
                <a:gd name="T19" fmla="*/ 148 h 296"/>
                <a:gd name="T20" fmla="*/ 640 w 788"/>
                <a:gd name="T21" fmla="*/ 277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88" h="296">
                  <a:moveTo>
                    <a:pt x="64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96"/>
                    <a:pt x="0" y="296"/>
                    <a:pt x="0" y="296"/>
                  </a:cubicBezTo>
                  <a:cubicBezTo>
                    <a:pt x="640" y="296"/>
                    <a:pt x="640" y="296"/>
                    <a:pt x="640" y="296"/>
                  </a:cubicBezTo>
                  <a:cubicBezTo>
                    <a:pt x="722" y="296"/>
                    <a:pt x="788" y="230"/>
                    <a:pt x="788" y="148"/>
                  </a:cubicBezTo>
                  <a:cubicBezTo>
                    <a:pt x="788" y="66"/>
                    <a:pt x="722" y="0"/>
                    <a:pt x="640" y="0"/>
                  </a:cubicBezTo>
                  <a:close/>
                  <a:moveTo>
                    <a:pt x="640" y="277"/>
                  </a:moveTo>
                  <a:cubicBezTo>
                    <a:pt x="569" y="277"/>
                    <a:pt x="511" y="219"/>
                    <a:pt x="511" y="148"/>
                  </a:cubicBezTo>
                  <a:cubicBezTo>
                    <a:pt x="511" y="77"/>
                    <a:pt x="569" y="19"/>
                    <a:pt x="640" y="19"/>
                  </a:cubicBezTo>
                  <a:cubicBezTo>
                    <a:pt x="711" y="19"/>
                    <a:pt x="769" y="77"/>
                    <a:pt x="769" y="148"/>
                  </a:cubicBezTo>
                  <a:cubicBezTo>
                    <a:pt x="769" y="219"/>
                    <a:pt x="711" y="277"/>
                    <a:pt x="640" y="27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  <p:sp>
          <p:nvSpPr>
            <p:cNvPr id="64" name="Rectangle 9">
              <a:extLst>
                <a:ext uri="{FF2B5EF4-FFF2-40B4-BE49-F238E27FC236}">
                  <a16:creationId xmlns:a16="http://schemas.microsoft.com/office/drawing/2014/main" id="{82C18632-F55C-40C4-BE50-91FFD7726A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42564" y="1303338"/>
              <a:ext cx="506549" cy="10464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x-none" sz="6800" b="1" dirty="0">
                  <a:solidFill>
                    <a:schemeClr val="accent3"/>
                  </a:solidFill>
                  <a:latin typeface="Open Sans Extrabold" panose="020B0906030804020204" pitchFamily="34" charset="0"/>
                </a:rPr>
                <a:t>3</a:t>
              </a:r>
              <a:endParaRPr kumimoji="0" lang="x-none" altLang="x-none" sz="1800" b="0" i="0" u="none" strike="noStrike" cap="none" normalizeH="0" baseline="0" dirty="0">
                <a:ln>
                  <a:noFill/>
                </a:ln>
                <a:solidFill>
                  <a:schemeClr val="accent3"/>
                </a:solidFill>
                <a:effectLst/>
              </a:endParaRPr>
            </a:p>
          </p:txBody>
        </p:sp>
        <p:grpSp>
          <p:nvGrpSpPr>
            <p:cNvPr id="65" name="Shadow">
              <a:extLst>
                <a:ext uri="{FF2B5EF4-FFF2-40B4-BE49-F238E27FC236}">
                  <a16:creationId xmlns:a16="http://schemas.microsoft.com/office/drawing/2014/main" id="{A695E60F-EAF9-444B-9477-11EBECFF9BAC}"/>
                </a:ext>
              </a:extLst>
            </p:cNvPr>
            <p:cNvGrpSpPr/>
            <p:nvPr/>
          </p:nvGrpSpPr>
          <p:grpSpPr>
            <a:xfrm>
              <a:off x="2007945" y="877757"/>
              <a:ext cx="311393" cy="1968189"/>
              <a:chOff x="1390652" y="2150666"/>
              <a:chExt cx="269875" cy="1705769"/>
            </a:xfrm>
          </p:grpSpPr>
          <p:sp>
            <p:nvSpPr>
              <p:cNvPr id="66" name="Freeform 14">
                <a:extLst>
                  <a:ext uri="{FF2B5EF4-FFF2-40B4-BE49-F238E27FC236}">
                    <a16:creationId xmlns:a16="http://schemas.microsoft.com/office/drawing/2014/main" id="{643BA2F0-64D1-4F0D-AC33-049FBBA484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01763" y="2193132"/>
                <a:ext cx="242887" cy="1644650"/>
              </a:xfrm>
              <a:custGeom>
                <a:avLst/>
                <a:gdLst>
                  <a:gd name="T0" fmla="*/ 153 w 153"/>
                  <a:gd name="T1" fmla="*/ 0 h 1032"/>
                  <a:gd name="T2" fmla="*/ 150 w 153"/>
                  <a:gd name="T3" fmla="*/ 1032 h 1032"/>
                  <a:gd name="T4" fmla="*/ 0 w 153"/>
                  <a:gd name="T5" fmla="*/ 1032 h 1032"/>
                  <a:gd name="T6" fmla="*/ 0 w 153"/>
                  <a:gd name="T7" fmla="*/ 0 h 1032"/>
                  <a:gd name="T8" fmla="*/ 153 w 153"/>
                  <a:gd name="T9" fmla="*/ 0 h 10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3" h="1032">
                    <a:moveTo>
                      <a:pt x="153" y="0"/>
                    </a:moveTo>
                    <a:lnTo>
                      <a:pt x="150" y="1032"/>
                    </a:lnTo>
                    <a:lnTo>
                      <a:pt x="0" y="1032"/>
                    </a:lnTo>
                    <a:lnTo>
                      <a:pt x="0" y="0"/>
                    </a:lnTo>
                    <a:lnTo>
                      <a:pt x="153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alpha val="0"/>
                    </a:schemeClr>
                  </a:gs>
                  <a:gs pos="5000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0"/>
                <a:tileRect/>
              </a:gradFill>
              <a:ln>
                <a:noFill/>
              </a:ln>
              <a:effectLst>
                <a:outerShdw blurRad="101600" dist="88900" sx="95000" sy="95000" algn="tl" rotWithShape="0">
                  <a:prstClr val="black">
                    <a:alpha val="3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x-none"/>
              </a:p>
            </p:txBody>
          </p:sp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BCFD8B29-4D7C-48A7-B090-3699DA8B8B22}"/>
                  </a:ext>
                </a:extLst>
              </p:cNvPr>
              <p:cNvSpPr/>
              <p:nvPr/>
            </p:nvSpPr>
            <p:spPr>
              <a:xfrm>
                <a:off x="1390652" y="2150666"/>
                <a:ext cx="269875" cy="1705769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x-none"/>
              </a:p>
            </p:txBody>
          </p:sp>
        </p:grpSp>
      </p:grpSp>
      <p:grpSp>
        <p:nvGrpSpPr>
          <p:cNvPr id="47" name="03">
            <a:extLst>
              <a:ext uri="{FF2B5EF4-FFF2-40B4-BE49-F238E27FC236}">
                <a16:creationId xmlns:a16="http://schemas.microsoft.com/office/drawing/2014/main" id="{16DED30A-C855-4580-BA61-589C4A431015}"/>
              </a:ext>
            </a:extLst>
          </p:cNvPr>
          <p:cNvGrpSpPr/>
          <p:nvPr/>
        </p:nvGrpSpPr>
        <p:grpSpPr>
          <a:xfrm>
            <a:off x="1182258" y="4160700"/>
            <a:ext cx="4176423" cy="2180346"/>
            <a:chOff x="1230602" y="877757"/>
            <a:chExt cx="4176423" cy="2180346"/>
          </a:xfrm>
        </p:grpSpPr>
        <p:sp>
          <p:nvSpPr>
            <p:cNvPr id="48" name="Right Triangle 34">
              <a:extLst>
                <a:ext uri="{FF2B5EF4-FFF2-40B4-BE49-F238E27FC236}">
                  <a16:creationId xmlns:a16="http://schemas.microsoft.com/office/drawing/2014/main" id="{76CBD063-28A6-45F8-AF01-6525BC93F8E7}"/>
                </a:ext>
              </a:extLst>
            </p:cNvPr>
            <p:cNvSpPr/>
            <p:nvPr/>
          </p:nvSpPr>
          <p:spPr>
            <a:xfrm flipH="1" flipV="1">
              <a:off x="1230602" y="2173993"/>
              <a:ext cx="3734491" cy="884110"/>
            </a:xfrm>
            <a:custGeom>
              <a:avLst/>
              <a:gdLst>
                <a:gd name="connsiteX0" fmla="*/ 0 w 3227387"/>
                <a:gd name="connsiteY0" fmla="*/ 441199 h 441199"/>
                <a:gd name="connsiteX1" fmla="*/ 0 w 3227387"/>
                <a:gd name="connsiteY1" fmla="*/ 0 h 441199"/>
                <a:gd name="connsiteX2" fmla="*/ 3227387 w 3227387"/>
                <a:gd name="connsiteY2" fmla="*/ 441199 h 441199"/>
                <a:gd name="connsiteX3" fmla="*/ 0 w 3227387"/>
                <a:gd name="connsiteY3" fmla="*/ 441199 h 441199"/>
                <a:gd name="connsiteX0" fmla="*/ 6350 w 3233737"/>
                <a:gd name="connsiteY0" fmla="*/ 371349 h 371349"/>
                <a:gd name="connsiteX1" fmla="*/ 0 w 3233737"/>
                <a:gd name="connsiteY1" fmla="*/ 0 h 371349"/>
                <a:gd name="connsiteX2" fmla="*/ 3233737 w 3233737"/>
                <a:gd name="connsiteY2" fmla="*/ 371349 h 371349"/>
                <a:gd name="connsiteX3" fmla="*/ 6350 w 3233737"/>
                <a:gd name="connsiteY3" fmla="*/ 371349 h 371349"/>
                <a:gd name="connsiteX0" fmla="*/ 12700 w 3240087"/>
                <a:gd name="connsiteY0" fmla="*/ 333249 h 333249"/>
                <a:gd name="connsiteX1" fmla="*/ 0 w 3240087"/>
                <a:gd name="connsiteY1" fmla="*/ 0 h 333249"/>
                <a:gd name="connsiteX2" fmla="*/ 3240087 w 3240087"/>
                <a:gd name="connsiteY2" fmla="*/ 333249 h 333249"/>
                <a:gd name="connsiteX3" fmla="*/ 12700 w 3240087"/>
                <a:gd name="connsiteY3" fmla="*/ 333249 h 333249"/>
                <a:gd name="connsiteX0" fmla="*/ 134555 w 3361942"/>
                <a:gd name="connsiteY0" fmla="*/ 376111 h 376111"/>
                <a:gd name="connsiteX1" fmla="*/ 0 w 3361942"/>
                <a:gd name="connsiteY1" fmla="*/ 0 h 376111"/>
                <a:gd name="connsiteX2" fmla="*/ 3361942 w 3361942"/>
                <a:gd name="connsiteY2" fmla="*/ 376111 h 376111"/>
                <a:gd name="connsiteX3" fmla="*/ 134555 w 3361942"/>
                <a:gd name="connsiteY3" fmla="*/ 376111 h 376111"/>
                <a:gd name="connsiteX0" fmla="*/ 143928 w 3371315"/>
                <a:gd name="connsiteY0" fmla="*/ 380874 h 380874"/>
                <a:gd name="connsiteX1" fmla="*/ 0 w 3371315"/>
                <a:gd name="connsiteY1" fmla="*/ 0 h 380874"/>
                <a:gd name="connsiteX2" fmla="*/ 3371315 w 3371315"/>
                <a:gd name="connsiteY2" fmla="*/ 380874 h 380874"/>
                <a:gd name="connsiteX3" fmla="*/ 143928 w 3371315"/>
                <a:gd name="connsiteY3" fmla="*/ 380874 h 380874"/>
                <a:gd name="connsiteX0" fmla="*/ 153301 w 3371315"/>
                <a:gd name="connsiteY0" fmla="*/ 447549 h 447549"/>
                <a:gd name="connsiteX1" fmla="*/ 0 w 3371315"/>
                <a:gd name="connsiteY1" fmla="*/ 0 h 447549"/>
                <a:gd name="connsiteX2" fmla="*/ 3371315 w 3371315"/>
                <a:gd name="connsiteY2" fmla="*/ 380874 h 447549"/>
                <a:gd name="connsiteX3" fmla="*/ 153301 w 3371315"/>
                <a:gd name="connsiteY3" fmla="*/ 447549 h 447549"/>
                <a:gd name="connsiteX0" fmla="*/ 153301 w 3371315"/>
                <a:gd name="connsiteY0" fmla="*/ 386653 h 386653"/>
                <a:gd name="connsiteX1" fmla="*/ 0 w 3371315"/>
                <a:gd name="connsiteY1" fmla="*/ 0 h 386653"/>
                <a:gd name="connsiteX2" fmla="*/ 3371315 w 3371315"/>
                <a:gd name="connsiteY2" fmla="*/ 319978 h 386653"/>
                <a:gd name="connsiteX3" fmla="*/ 153301 w 3371315"/>
                <a:gd name="connsiteY3" fmla="*/ 386653 h 386653"/>
                <a:gd name="connsiteX0" fmla="*/ 148547 w 3366561"/>
                <a:gd name="connsiteY0" fmla="*/ 559870 h 559870"/>
                <a:gd name="connsiteX1" fmla="*/ 0 w 3366561"/>
                <a:gd name="connsiteY1" fmla="*/ 0 h 559870"/>
                <a:gd name="connsiteX2" fmla="*/ 3366561 w 3366561"/>
                <a:gd name="connsiteY2" fmla="*/ 493195 h 559870"/>
                <a:gd name="connsiteX3" fmla="*/ 148547 w 3366561"/>
                <a:gd name="connsiteY3" fmla="*/ 559870 h 559870"/>
                <a:gd name="connsiteX0" fmla="*/ 153301 w 3371315"/>
                <a:gd name="connsiteY0" fmla="*/ 657305 h 657305"/>
                <a:gd name="connsiteX1" fmla="*/ 0 w 3371315"/>
                <a:gd name="connsiteY1" fmla="*/ 0 h 657305"/>
                <a:gd name="connsiteX2" fmla="*/ 3371315 w 3371315"/>
                <a:gd name="connsiteY2" fmla="*/ 590630 h 657305"/>
                <a:gd name="connsiteX3" fmla="*/ 153301 w 3371315"/>
                <a:gd name="connsiteY3" fmla="*/ 657305 h 657305"/>
                <a:gd name="connsiteX0" fmla="*/ 10288 w 3228302"/>
                <a:gd name="connsiteY0" fmla="*/ 662718 h 662718"/>
                <a:gd name="connsiteX1" fmla="*/ 0 w 3228302"/>
                <a:gd name="connsiteY1" fmla="*/ 0 h 662718"/>
                <a:gd name="connsiteX2" fmla="*/ 3228302 w 3228302"/>
                <a:gd name="connsiteY2" fmla="*/ 596043 h 662718"/>
                <a:gd name="connsiteX3" fmla="*/ 10288 w 3228302"/>
                <a:gd name="connsiteY3" fmla="*/ 662718 h 662718"/>
                <a:gd name="connsiteX0" fmla="*/ 16889 w 3234903"/>
                <a:gd name="connsiteY0" fmla="*/ 753657 h 753657"/>
                <a:gd name="connsiteX1" fmla="*/ 0 w 3234903"/>
                <a:gd name="connsiteY1" fmla="*/ 0 h 753657"/>
                <a:gd name="connsiteX2" fmla="*/ 3234903 w 3234903"/>
                <a:gd name="connsiteY2" fmla="*/ 686982 h 753657"/>
                <a:gd name="connsiteX3" fmla="*/ 16889 w 3234903"/>
                <a:gd name="connsiteY3" fmla="*/ 753657 h 753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4903" h="753657">
                  <a:moveTo>
                    <a:pt x="16889" y="753657"/>
                  </a:moveTo>
                  <a:lnTo>
                    <a:pt x="0" y="0"/>
                  </a:lnTo>
                  <a:lnTo>
                    <a:pt x="3234903" y="686982"/>
                  </a:lnTo>
                  <a:lnTo>
                    <a:pt x="16889" y="753657"/>
                  </a:lnTo>
                  <a:close/>
                </a:path>
              </a:pathLst>
            </a:custGeom>
            <a:gradFill>
              <a:gsLst>
                <a:gs pos="100000">
                  <a:srgbClr val="080808">
                    <a:alpha val="0"/>
                  </a:srgbClr>
                </a:gs>
                <a:gs pos="0">
                  <a:srgbClr val="000000"/>
                </a:gs>
              </a:gsLst>
              <a:lin ang="10800000" scaled="1"/>
            </a:gradFill>
            <a:ln>
              <a:noFill/>
            </a:ln>
            <a:effectLst>
              <a:softEdge rad="1143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/>
            </a:p>
          </p:txBody>
        </p:sp>
        <p:sp>
          <p:nvSpPr>
            <p:cNvPr id="49" name="Freeform 5">
              <a:extLst>
                <a:ext uri="{FF2B5EF4-FFF2-40B4-BE49-F238E27FC236}">
                  <a16:creationId xmlns:a16="http://schemas.microsoft.com/office/drawing/2014/main" id="{4320F517-2777-4269-B13D-14EEA7E75AB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30450" y="1241425"/>
              <a:ext cx="3076575" cy="1158875"/>
            </a:xfrm>
            <a:custGeom>
              <a:avLst/>
              <a:gdLst>
                <a:gd name="T0" fmla="*/ 642 w 790"/>
                <a:gd name="T1" fmla="*/ 0 h 296"/>
                <a:gd name="T2" fmla="*/ 0 w 790"/>
                <a:gd name="T3" fmla="*/ 0 h 296"/>
                <a:gd name="T4" fmla="*/ 0 w 790"/>
                <a:gd name="T5" fmla="*/ 289 h 296"/>
                <a:gd name="T6" fmla="*/ 642 w 790"/>
                <a:gd name="T7" fmla="*/ 296 h 296"/>
                <a:gd name="T8" fmla="*/ 790 w 790"/>
                <a:gd name="T9" fmla="*/ 148 h 296"/>
                <a:gd name="T10" fmla="*/ 642 w 790"/>
                <a:gd name="T11" fmla="*/ 0 h 296"/>
                <a:gd name="T12" fmla="*/ 642 w 790"/>
                <a:gd name="T13" fmla="*/ 276 h 296"/>
                <a:gd name="T14" fmla="*/ 514 w 790"/>
                <a:gd name="T15" fmla="*/ 148 h 296"/>
                <a:gd name="T16" fmla="*/ 642 w 790"/>
                <a:gd name="T17" fmla="*/ 19 h 296"/>
                <a:gd name="T18" fmla="*/ 771 w 790"/>
                <a:gd name="T19" fmla="*/ 148 h 296"/>
                <a:gd name="T20" fmla="*/ 642 w 790"/>
                <a:gd name="T21" fmla="*/ 276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90" h="296">
                  <a:moveTo>
                    <a:pt x="64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89"/>
                    <a:pt x="0" y="289"/>
                    <a:pt x="0" y="289"/>
                  </a:cubicBezTo>
                  <a:cubicBezTo>
                    <a:pt x="642" y="296"/>
                    <a:pt x="642" y="296"/>
                    <a:pt x="642" y="296"/>
                  </a:cubicBezTo>
                  <a:cubicBezTo>
                    <a:pt x="724" y="296"/>
                    <a:pt x="790" y="229"/>
                    <a:pt x="790" y="148"/>
                  </a:cubicBezTo>
                  <a:cubicBezTo>
                    <a:pt x="790" y="66"/>
                    <a:pt x="724" y="0"/>
                    <a:pt x="642" y="0"/>
                  </a:cubicBezTo>
                  <a:close/>
                  <a:moveTo>
                    <a:pt x="642" y="276"/>
                  </a:moveTo>
                  <a:cubicBezTo>
                    <a:pt x="571" y="276"/>
                    <a:pt x="514" y="219"/>
                    <a:pt x="514" y="148"/>
                  </a:cubicBezTo>
                  <a:cubicBezTo>
                    <a:pt x="514" y="76"/>
                    <a:pt x="571" y="19"/>
                    <a:pt x="642" y="19"/>
                  </a:cubicBezTo>
                  <a:cubicBezTo>
                    <a:pt x="714" y="19"/>
                    <a:pt x="771" y="76"/>
                    <a:pt x="771" y="148"/>
                  </a:cubicBezTo>
                  <a:cubicBezTo>
                    <a:pt x="771" y="219"/>
                    <a:pt x="714" y="276"/>
                    <a:pt x="642" y="276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  <p:sp>
          <p:nvSpPr>
            <p:cNvPr id="50" name="Freeform 6">
              <a:extLst>
                <a:ext uri="{FF2B5EF4-FFF2-40B4-BE49-F238E27FC236}">
                  <a16:creationId xmlns:a16="http://schemas.microsoft.com/office/drawing/2014/main" id="{1B690535-03D4-4EFD-84DA-E09C36AC7F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14576" y="1212850"/>
              <a:ext cx="3070225" cy="1160463"/>
            </a:xfrm>
            <a:custGeom>
              <a:avLst/>
              <a:gdLst>
                <a:gd name="T0" fmla="*/ 640 w 788"/>
                <a:gd name="T1" fmla="*/ 0 h 296"/>
                <a:gd name="T2" fmla="*/ 0 w 788"/>
                <a:gd name="T3" fmla="*/ 0 h 296"/>
                <a:gd name="T4" fmla="*/ 0 w 788"/>
                <a:gd name="T5" fmla="*/ 296 h 296"/>
                <a:gd name="T6" fmla="*/ 640 w 788"/>
                <a:gd name="T7" fmla="*/ 296 h 296"/>
                <a:gd name="T8" fmla="*/ 788 w 788"/>
                <a:gd name="T9" fmla="*/ 148 h 296"/>
                <a:gd name="T10" fmla="*/ 640 w 788"/>
                <a:gd name="T11" fmla="*/ 0 h 296"/>
                <a:gd name="T12" fmla="*/ 640 w 788"/>
                <a:gd name="T13" fmla="*/ 277 h 296"/>
                <a:gd name="T14" fmla="*/ 511 w 788"/>
                <a:gd name="T15" fmla="*/ 148 h 296"/>
                <a:gd name="T16" fmla="*/ 640 w 788"/>
                <a:gd name="T17" fmla="*/ 19 h 296"/>
                <a:gd name="T18" fmla="*/ 769 w 788"/>
                <a:gd name="T19" fmla="*/ 148 h 296"/>
                <a:gd name="T20" fmla="*/ 640 w 788"/>
                <a:gd name="T21" fmla="*/ 277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88" h="296">
                  <a:moveTo>
                    <a:pt x="64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96"/>
                    <a:pt x="0" y="296"/>
                    <a:pt x="0" y="296"/>
                  </a:cubicBezTo>
                  <a:cubicBezTo>
                    <a:pt x="640" y="296"/>
                    <a:pt x="640" y="296"/>
                    <a:pt x="640" y="296"/>
                  </a:cubicBezTo>
                  <a:cubicBezTo>
                    <a:pt x="722" y="296"/>
                    <a:pt x="788" y="230"/>
                    <a:pt x="788" y="148"/>
                  </a:cubicBezTo>
                  <a:cubicBezTo>
                    <a:pt x="788" y="66"/>
                    <a:pt x="722" y="0"/>
                    <a:pt x="640" y="0"/>
                  </a:cubicBezTo>
                  <a:close/>
                  <a:moveTo>
                    <a:pt x="640" y="277"/>
                  </a:moveTo>
                  <a:cubicBezTo>
                    <a:pt x="569" y="277"/>
                    <a:pt x="511" y="219"/>
                    <a:pt x="511" y="148"/>
                  </a:cubicBezTo>
                  <a:cubicBezTo>
                    <a:pt x="511" y="77"/>
                    <a:pt x="569" y="19"/>
                    <a:pt x="640" y="19"/>
                  </a:cubicBezTo>
                  <a:cubicBezTo>
                    <a:pt x="711" y="19"/>
                    <a:pt x="769" y="77"/>
                    <a:pt x="769" y="148"/>
                  </a:cubicBezTo>
                  <a:cubicBezTo>
                    <a:pt x="769" y="219"/>
                    <a:pt x="711" y="277"/>
                    <a:pt x="640" y="27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  <p:sp>
          <p:nvSpPr>
            <p:cNvPr id="51" name="Rectangle 9">
              <a:extLst>
                <a:ext uri="{FF2B5EF4-FFF2-40B4-BE49-F238E27FC236}">
                  <a16:creationId xmlns:a16="http://schemas.microsoft.com/office/drawing/2014/main" id="{36BB4E9E-8C8A-4F56-BB06-B2D25C1875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8763" y="1303338"/>
              <a:ext cx="506549" cy="10464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x-none" sz="6800" b="1" dirty="0">
                  <a:solidFill>
                    <a:schemeClr val="accent6"/>
                  </a:solidFill>
                  <a:latin typeface="Open Sans Extrabold" panose="020B0906030804020204" pitchFamily="34" charset="0"/>
                </a:rPr>
                <a:t>2</a:t>
              </a:r>
              <a:endParaRPr kumimoji="0" lang="x-none" altLang="x-none" sz="1800" b="0" i="0" u="none" strike="noStrike" cap="none" normalizeH="0" baseline="0" dirty="0">
                <a:ln>
                  <a:noFill/>
                </a:ln>
                <a:solidFill>
                  <a:schemeClr val="accent6"/>
                </a:solidFill>
                <a:effectLst/>
              </a:endParaRPr>
            </a:p>
          </p:txBody>
        </p:sp>
        <p:grpSp>
          <p:nvGrpSpPr>
            <p:cNvPr id="52" name="Shadow">
              <a:extLst>
                <a:ext uri="{FF2B5EF4-FFF2-40B4-BE49-F238E27FC236}">
                  <a16:creationId xmlns:a16="http://schemas.microsoft.com/office/drawing/2014/main" id="{71DD2DE4-B545-43BA-A507-7D02C425DBFC}"/>
                </a:ext>
              </a:extLst>
            </p:cNvPr>
            <p:cNvGrpSpPr/>
            <p:nvPr/>
          </p:nvGrpSpPr>
          <p:grpSpPr>
            <a:xfrm>
              <a:off x="2007945" y="877757"/>
              <a:ext cx="311393" cy="1968189"/>
              <a:chOff x="1390652" y="2150666"/>
              <a:chExt cx="269875" cy="1705769"/>
            </a:xfrm>
          </p:grpSpPr>
          <p:sp>
            <p:nvSpPr>
              <p:cNvPr id="53" name="Freeform 14">
                <a:extLst>
                  <a:ext uri="{FF2B5EF4-FFF2-40B4-BE49-F238E27FC236}">
                    <a16:creationId xmlns:a16="http://schemas.microsoft.com/office/drawing/2014/main" id="{A2658BDF-D313-4C40-A102-B3DDC79A94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01763" y="2193132"/>
                <a:ext cx="242887" cy="1644650"/>
              </a:xfrm>
              <a:custGeom>
                <a:avLst/>
                <a:gdLst>
                  <a:gd name="T0" fmla="*/ 153 w 153"/>
                  <a:gd name="T1" fmla="*/ 0 h 1032"/>
                  <a:gd name="T2" fmla="*/ 150 w 153"/>
                  <a:gd name="T3" fmla="*/ 1032 h 1032"/>
                  <a:gd name="T4" fmla="*/ 0 w 153"/>
                  <a:gd name="T5" fmla="*/ 1032 h 1032"/>
                  <a:gd name="T6" fmla="*/ 0 w 153"/>
                  <a:gd name="T7" fmla="*/ 0 h 1032"/>
                  <a:gd name="T8" fmla="*/ 153 w 153"/>
                  <a:gd name="T9" fmla="*/ 0 h 10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3" h="1032">
                    <a:moveTo>
                      <a:pt x="153" y="0"/>
                    </a:moveTo>
                    <a:lnTo>
                      <a:pt x="150" y="1032"/>
                    </a:lnTo>
                    <a:lnTo>
                      <a:pt x="0" y="1032"/>
                    </a:lnTo>
                    <a:lnTo>
                      <a:pt x="0" y="0"/>
                    </a:lnTo>
                    <a:lnTo>
                      <a:pt x="153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alpha val="0"/>
                    </a:schemeClr>
                  </a:gs>
                  <a:gs pos="5000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0"/>
                <a:tileRect/>
              </a:gradFill>
              <a:ln>
                <a:noFill/>
              </a:ln>
              <a:effectLst>
                <a:outerShdw blurRad="101600" dist="88900" sx="95000" sy="95000" algn="tl" rotWithShape="0">
                  <a:prstClr val="black">
                    <a:alpha val="3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x-none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4F81B2D2-AC42-4378-875A-275299C4480E}"/>
                  </a:ext>
                </a:extLst>
              </p:cNvPr>
              <p:cNvSpPr/>
              <p:nvPr/>
            </p:nvSpPr>
            <p:spPr>
              <a:xfrm>
                <a:off x="1390652" y="2150666"/>
                <a:ext cx="269875" cy="1705769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x-none"/>
              </a:p>
            </p:txBody>
          </p:sp>
        </p:grpSp>
      </p:grpSp>
      <p:grpSp>
        <p:nvGrpSpPr>
          <p:cNvPr id="33" name="01">
            <a:extLst>
              <a:ext uri="{FF2B5EF4-FFF2-40B4-BE49-F238E27FC236}">
                <a16:creationId xmlns:a16="http://schemas.microsoft.com/office/drawing/2014/main" id="{CFB9CA49-4D87-4B26-B65D-5D9B3A35F484}"/>
              </a:ext>
            </a:extLst>
          </p:cNvPr>
          <p:cNvGrpSpPr/>
          <p:nvPr/>
        </p:nvGrpSpPr>
        <p:grpSpPr>
          <a:xfrm>
            <a:off x="1221650" y="981195"/>
            <a:ext cx="4176423" cy="2180346"/>
            <a:chOff x="1230602" y="877757"/>
            <a:chExt cx="4176423" cy="2180346"/>
          </a:xfrm>
        </p:grpSpPr>
        <p:sp>
          <p:nvSpPr>
            <p:cNvPr id="17" name="Right Triangle 34">
              <a:extLst>
                <a:ext uri="{FF2B5EF4-FFF2-40B4-BE49-F238E27FC236}">
                  <a16:creationId xmlns:a16="http://schemas.microsoft.com/office/drawing/2014/main" id="{B2406671-3D87-4948-AF41-303F06FA7A3F}"/>
                </a:ext>
              </a:extLst>
            </p:cNvPr>
            <p:cNvSpPr/>
            <p:nvPr/>
          </p:nvSpPr>
          <p:spPr>
            <a:xfrm flipH="1" flipV="1">
              <a:off x="1230602" y="2173993"/>
              <a:ext cx="3734491" cy="884110"/>
            </a:xfrm>
            <a:custGeom>
              <a:avLst/>
              <a:gdLst>
                <a:gd name="connsiteX0" fmla="*/ 0 w 3227387"/>
                <a:gd name="connsiteY0" fmla="*/ 441199 h 441199"/>
                <a:gd name="connsiteX1" fmla="*/ 0 w 3227387"/>
                <a:gd name="connsiteY1" fmla="*/ 0 h 441199"/>
                <a:gd name="connsiteX2" fmla="*/ 3227387 w 3227387"/>
                <a:gd name="connsiteY2" fmla="*/ 441199 h 441199"/>
                <a:gd name="connsiteX3" fmla="*/ 0 w 3227387"/>
                <a:gd name="connsiteY3" fmla="*/ 441199 h 441199"/>
                <a:gd name="connsiteX0" fmla="*/ 6350 w 3233737"/>
                <a:gd name="connsiteY0" fmla="*/ 371349 h 371349"/>
                <a:gd name="connsiteX1" fmla="*/ 0 w 3233737"/>
                <a:gd name="connsiteY1" fmla="*/ 0 h 371349"/>
                <a:gd name="connsiteX2" fmla="*/ 3233737 w 3233737"/>
                <a:gd name="connsiteY2" fmla="*/ 371349 h 371349"/>
                <a:gd name="connsiteX3" fmla="*/ 6350 w 3233737"/>
                <a:gd name="connsiteY3" fmla="*/ 371349 h 371349"/>
                <a:gd name="connsiteX0" fmla="*/ 12700 w 3240087"/>
                <a:gd name="connsiteY0" fmla="*/ 333249 h 333249"/>
                <a:gd name="connsiteX1" fmla="*/ 0 w 3240087"/>
                <a:gd name="connsiteY1" fmla="*/ 0 h 333249"/>
                <a:gd name="connsiteX2" fmla="*/ 3240087 w 3240087"/>
                <a:gd name="connsiteY2" fmla="*/ 333249 h 333249"/>
                <a:gd name="connsiteX3" fmla="*/ 12700 w 3240087"/>
                <a:gd name="connsiteY3" fmla="*/ 333249 h 333249"/>
                <a:gd name="connsiteX0" fmla="*/ 134555 w 3361942"/>
                <a:gd name="connsiteY0" fmla="*/ 376111 h 376111"/>
                <a:gd name="connsiteX1" fmla="*/ 0 w 3361942"/>
                <a:gd name="connsiteY1" fmla="*/ 0 h 376111"/>
                <a:gd name="connsiteX2" fmla="*/ 3361942 w 3361942"/>
                <a:gd name="connsiteY2" fmla="*/ 376111 h 376111"/>
                <a:gd name="connsiteX3" fmla="*/ 134555 w 3361942"/>
                <a:gd name="connsiteY3" fmla="*/ 376111 h 376111"/>
                <a:gd name="connsiteX0" fmla="*/ 143928 w 3371315"/>
                <a:gd name="connsiteY0" fmla="*/ 380874 h 380874"/>
                <a:gd name="connsiteX1" fmla="*/ 0 w 3371315"/>
                <a:gd name="connsiteY1" fmla="*/ 0 h 380874"/>
                <a:gd name="connsiteX2" fmla="*/ 3371315 w 3371315"/>
                <a:gd name="connsiteY2" fmla="*/ 380874 h 380874"/>
                <a:gd name="connsiteX3" fmla="*/ 143928 w 3371315"/>
                <a:gd name="connsiteY3" fmla="*/ 380874 h 380874"/>
                <a:gd name="connsiteX0" fmla="*/ 153301 w 3371315"/>
                <a:gd name="connsiteY0" fmla="*/ 447549 h 447549"/>
                <a:gd name="connsiteX1" fmla="*/ 0 w 3371315"/>
                <a:gd name="connsiteY1" fmla="*/ 0 h 447549"/>
                <a:gd name="connsiteX2" fmla="*/ 3371315 w 3371315"/>
                <a:gd name="connsiteY2" fmla="*/ 380874 h 447549"/>
                <a:gd name="connsiteX3" fmla="*/ 153301 w 3371315"/>
                <a:gd name="connsiteY3" fmla="*/ 447549 h 447549"/>
                <a:gd name="connsiteX0" fmla="*/ 153301 w 3371315"/>
                <a:gd name="connsiteY0" fmla="*/ 386653 h 386653"/>
                <a:gd name="connsiteX1" fmla="*/ 0 w 3371315"/>
                <a:gd name="connsiteY1" fmla="*/ 0 h 386653"/>
                <a:gd name="connsiteX2" fmla="*/ 3371315 w 3371315"/>
                <a:gd name="connsiteY2" fmla="*/ 319978 h 386653"/>
                <a:gd name="connsiteX3" fmla="*/ 153301 w 3371315"/>
                <a:gd name="connsiteY3" fmla="*/ 386653 h 386653"/>
                <a:gd name="connsiteX0" fmla="*/ 148547 w 3366561"/>
                <a:gd name="connsiteY0" fmla="*/ 559870 h 559870"/>
                <a:gd name="connsiteX1" fmla="*/ 0 w 3366561"/>
                <a:gd name="connsiteY1" fmla="*/ 0 h 559870"/>
                <a:gd name="connsiteX2" fmla="*/ 3366561 w 3366561"/>
                <a:gd name="connsiteY2" fmla="*/ 493195 h 559870"/>
                <a:gd name="connsiteX3" fmla="*/ 148547 w 3366561"/>
                <a:gd name="connsiteY3" fmla="*/ 559870 h 559870"/>
                <a:gd name="connsiteX0" fmla="*/ 153301 w 3371315"/>
                <a:gd name="connsiteY0" fmla="*/ 657305 h 657305"/>
                <a:gd name="connsiteX1" fmla="*/ 0 w 3371315"/>
                <a:gd name="connsiteY1" fmla="*/ 0 h 657305"/>
                <a:gd name="connsiteX2" fmla="*/ 3371315 w 3371315"/>
                <a:gd name="connsiteY2" fmla="*/ 590630 h 657305"/>
                <a:gd name="connsiteX3" fmla="*/ 153301 w 3371315"/>
                <a:gd name="connsiteY3" fmla="*/ 657305 h 657305"/>
                <a:gd name="connsiteX0" fmla="*/ 10288 w 3228302"/>
                <a:gd name="connsiteY0" fmla="*/ 662718 h 662718"/>
                <a:gd name="connsiteX1" fmla="*/ 0 w 3228302"/>
                <a:gd name="connsiteY1" fmla="*/ 0 h 662718"/>
                <a:gd name="connsiteX2" fmla="*/ 3228302 w 3228302"/>
                <a:gd name="connsiteY2" fmla="*/ 596043 h 662718"/>
                <a:gd name="connsiteX3" fmla="*/ 10288 w 3228302"/>
                <a:gd name="connsiteY3" fmla="*/ 662718 h 662718"/>
                <a:gd name="connsiteX0" fmla="*/ 16889 w 3234903"/>
                <a:gd name="connsiteY0" fmla="*/ 753657 h 753657"/>
                <a:gd name="connsiteX1" fmla="*/ 0 w 3234903"/>
                <a:gd name="connsiteY1" fmla="*/ 0 h 753657"/>
                <a:gd name="connsiteX2" fmla="*/ 3234903 w 3234903"/>
                <a:gd name="connsiteY2" fmla="*/ 686982 h 753657"/>
                <a:gd name="connsiteX3" fmla="*/ 16889 w 3234903"/>
                <a:gd name="connsiteY3" fmla="*/ 753657 h 753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4903" h="753657">
                  <a:moveTo>
                    <a:pt x="16889" y="753657"/>
                  </a:moveTo>
                  <a:lnTo>
                    <a:pt x="0" y="0"/>
                  </a:lnTo>
                  <a:lnTo>
                    <a:pt x="3234903" y="686982"/>
                  </a:lnTo>
                  <a:lnTo>
                    <a:pt x="16889" y="753657"/>
                  </a:lnTo>
                  <a:close/>
                </a:path>
              </a:pathLst>
            </a:custGeom>
            <a:gradFill>
              <a:gsLst>
                <a:gs pos="100000">
                  <a:srgbClr val="080808">
                    <a:alpha val="0"/>
                  </a:srgbClr>
                </a:gs>
                <a:gs pos="0">
                  <a:srgbClr val="000000"/>
                </a:gs>
              </a:gsLst>
              <a:lin ang="10800000" scaled="1"/>
            </a:gradFill>
            <a:ln>
              <a:noFill/>
            </a:ln>
            <a:effectLst>
              <a:softEdge rad="1143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/>
            </a:p>
          </p:txBody>
        </p:sp>
        <p:sp>
          <p:nvSpPr>
            <p:cNvPr id="8" name="Freeform 5">
              <a:extLst>
                <a:ext uri="{FF2B5EF4-FFF2-40B4-BE49-F238E27FC236}">
                  <a16:creationId xmlns:a16="http://schemas.microsoft.com/office/drawing/2014/main" id="{2ED26FC8-C9F3-4738-869D-359DFA6CE9C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30450" y="1241425"/>
              <a:ext cx="3076575" cy="1158875"/>
            </a:xfrm>
            <a:custGeom>
              <a:avLst/>
              <a:gdLst>
                <a:gd name="T0" fmla="*/ 642 w 790"/>
                <a:gd name="T1" fmla="*/ 0 h 296"/>
                <a:gd name="T2" fmla="*/ 0 w 790"/>
                <a:gd name="T3" fmla="*/ 0 h 296"/>
                <a:gd name="T4" fmla="*/ 0 w 790"/>
                <a:gd name="T5" fmla="*/ 289 h 296"/>
                <a:gd name="T6" fmla="*/ 642 w 790"/>
                <a:gd name="T7" fmla="*/ 296 h 296"/>
                <a:gd name="T8" fmla="*/ 790 w 790"/>
                <a:gd name="T9" fmla="*/ 148 h 296"/>
                <a:gd name="T10" fmla="*/ 642 w 790"/>
                <a:gd name="T11" fmla="*/ 0 h 296"/>
                <a:gd name="T12" fmla="*/ 642 w 790"/>
                <a:gd name="T13" fmla="*/ 276 h 296"/>
                <a:gd name="T14" fmla="*/ 514 w 790"/>
                <a:gd name="T15" fmla="*/ 148 h 296"/>
                <a:gd name="T16" fmla="*/ 642 w 790"/>
                <a:gd name="T17" fmla="*/ 19 h 296"/>
                <a:gd name="T18" fmla="*/ 771 w 790"/>
                <a:gd name="T19" fmla="*/ 148 h 296"/>
                <a:gd name="T20" fmla="*/ 642 w 790"/>
                <a:gd name="T21" fmla="*/ 276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90" h="296">
                  <a:moveTo>
                    <a:pt x="64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89"/>
                    <a:pt x="0" y="289"/>
                    <a:pt x="0" y="289"/>
                  </a:cubicBezTo>
                  <a:cubicBezTo>
                    <a:pt x="642" y="296"/>
                    <a:pt x="642" y="296"/>
                    <a:pt x="642" y="296"/>
                  </a:cubicBezTo>
                  <a:cubicBezTo>
                    <a:pt x="724" y="296"/>
                    <a:pt x="790" y="229"/>
                    <a:pt x="790" y="148"/>
                  </a:cubicBezTo>
                  <a:cubicBezTo>
                    <a:pt x="790" y="66"/>
                    <a:pt x="724" y="0"/>
                    <a:pt x="642" y="0"/>
                  </a:cubicBezTo>
                  <a:close/>
                  <a:moveTo>
                    <a:pt x="642" y="276"/>
                  </a:moveTo>
                  <a:cubicBezTo>
                    <a:pt x="571" y="276"/>
                    <a:pt x="514" y="219"/>
                    <a:pt x="514" y="148"/>
                  </a:cubicBezTo>
                  <a:cubicBezTo>
                    <a:pt x="514" y="76"/>
                    <a:pt x="571" y="19"/>
                    <a:pt x="642" y="19"/>
                  </a:cubicBezTo>
                  <a:cubicBezTo>
                    <a:pt x="714" y="19"/>
                    <a:pt x="771" y="76"/>
                    <a:pt x="771" y="148"/>
                  </a:cubicBezTo>
                  <a:cubicBezTo>
                    <a:pt x="771" y="219"/>
                    <a:pt x="714" y="276"/>
                    <a:pt x="642" y="276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B5E0CF48-A7A3-4341-B98A-BEE50DF0679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21560" y="1230137"/>
              <a:ext cx="3070225" cy="1160463"/>
            </a:xfrm>
            <a:custGeom>
              <a:avLst/>
              <a:gdLst>
                <a:gd name="T0" fmla="*/ 640 w 788"/>
                <a:gd name="T1" fmla="*/ 0 h 296"/>
                <a:gd name="T2" fmla="*/ 0 w 788"/>
                <a:gd name="T3" fmla="*/ 0 h 296"/>
                <a:gd name="T4" fmla="*/ 0 w 788"/>
                <a:gd name="T5" fmla="*/ 296 h 296"/>
                <a:gd name="T6" fmla="*/ 640 w 788"/>
                <a:gd name="T7" fmla="*/ 296 h 296"/>
                <a:gd name="T8" fmla="*/ 788 w 788"/>
                <a:gd name="T9" fmla="*/ 148 h 296"/>
                <a:gd name="T10" fmla="*/ 640 w 788"/>
                <a:gd name="T11" fmla="*/ 0 h 296"/>
                <a:gd name="T12" fmla="*/ 640 w 788"/>
                <a:gd name="T13" fmla="*/ 277 h 296"/>
                <a:gd name="T14" fmla="*/ 511 w 788"/>
                <a:gd name="T15" fmla="*/ 148 h 296"/>
                <a:gd name="T16" fmla="*/ 640 w 788"/>
                <a:gd name="T17" fmla="*/ 19 h 296"/>
                <a:gd name="T18" fmla="*/ 769 w 788"/>
                <a:gd name="T19" fmla="*/ 148 h 296"/>
                <a:gd name="T20" fmla="*/ 640 w 788"/>
                <a:gd name="T21" fmla="*/ 277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88" h="296">
                  <a:moveTo>
                    <a:pt x="64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96"/>
                    <a:pt x="0" y="296"/>
                    <a:pt x="0" y="296"/>
                  </a:cubicBezTo>
                  <a:cubicBezTo>
                    <a:pt x="640" y="296"/>
                    <a:pt x="640" y="296"/>
                    <a:pt x="640" y="296"/>
                  </a:cubicBezTo>
                  <a:cubicBezTo>
                    <a:pt x="722" y="296"/>
                    <a:pt x="788" y="230"/>
                    <a:pt x="788" y="148"/>
                  </a:cubicBezTo>
                  <a:cubicBezTo>
                    <a:pt x="788" y="66"/>
                    <a:pt x="722" y="0"/>
                    <a:pt x="640" y="0"/>
                  </a:cubicBezTo>
                  <a:close/>
                  <a:moveTo>
                    <a:pt x="640" y="277"/>
                  </a:moveTo>
                  <a:cubicBezTo>
                    <a:pt x="569" y="277"/>
                    <a:pt x="511" y="219"/>
                    <a:pt x="511" y="148"/>
                  </a:cubicBezTo>
                  <a:cubicBezTo>
                    <a:pt x="511" y="77"/>
                    <a:pt x="569" y="19"/>
                    <a:pt x="640" y="19"/>
                  </a:cubicBezTo>
                  <a:cubicBezTo>
                    <a:pt x="711" y="19"/>
                    <a:pt x="769" y="77"/>
                    <a:pt x="769" y="148"/>
                  </a:cubicBezTo>
                  <a:cubicBezTo>
                    <a:pt x="769" y="219"/>
                    <a:pt x="711" y="277"/>
                    <a:pt x="640" y="27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 dirty="0"/>
            </a:p>
          </p:txBody>
        </p:sp>
        <p:sp>
          <p:nvSpPr>
            <p:cNvPr id="12" name="Rectangle 9">
              <a:extLst>
                <a:ext uri="{FF2B5EF4-FFF2-40B4-BE49-F238E27FC236}">
                  <a16:creationId xmlns:a16="http://schemas.microsoft.com/office/drawing/2014/main" id="{1C954606-5C7C-46AD-A7B0-56EE890076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45786" y="1317368"/>
              <a:ext cx="560999" cy="10464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x-none" altLang="x-none" sz="6800" b="1" i="0" u="none" strike="noStrike" cap="none" normalizeH="0" baseline="0" dirty="0">
                  <a:ln>
                    <a:noFill/>
                  </a:ln>
                  <a:solidFill>
                    <a:schemeClr val="accent2"/>
                  </a:solidFill>
                  <a:effectLst/>
                  <a:latin typeface="Open Sans Extrabold" panose="020B0906030804020204" pitchFamily="34" charset="0"/>
                </a:rPr>
                <a:t>1</a:t>
              </a:r>
              <a:endParaRPr kumimoji="0" lang="x-none" altLang="x-none" sz="1800" b="0" i="0" u="none" strike="noStrike" cap="none" normalizeH="0" baseline="0" dirty="0">
                <a:ln>
                  <a:noFill/>
                </a:ln>
                <a:solidFill>
                  <a:schemeClr val="accent2"/>
                </a:solidFill>
                <a:effectLst/>
              </a:endParaRPr>
            </a:p>
          </p:txBody>
        </p:sp>
        <p:grpSp>
          <p:nvGrpSpPr>
            <p:cNvPr id="14" name="Shadow">
              <a:extLst>
                <a:ext uri="{FF2B5EF4-FFF2-40B4-BE49-F238E27FC236}">
                  <a16:creationId xmlns:a16="http://schemas.microsoft.com/office/drawing/2014/main" id="{6FEBCFA9-13FA-4F3B-AC5E-A2CD4A49FCA6}"/>
                </a:ext>
              </a:extLst>
            </p:cNvPr>
            <p:cNvGrpSpPr/>
            <p:nvPr/>
          </p:nvGrpSpPr>
          <p:grpSpPr>
            <a:xfrm>
              <a:off x="2007945" y="877757"/>
              <a:ext cx="311393" cy="1968189"/>
              <a:chOff x="1390652" y="2150666"/>
              <a:chExt cx="269875" cy="1705769"/>
            </a:xfrm>
          </p:grpSpPr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93981913-5BF5-4772-9359-F46F8058BDD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01763" y="2193132"/>
                <a:ext cx="242887" cy="1644650"/>
              </a:xfrm>
              <a:custGeom>
                <a:avLst/>
                <a:gdLst>
                  <a:gd name="T0" fmla="*/ 153 w 153"/>
                  <a:gd name="T1" fmla="*/ 0 h 1032"/>
                  <a:gd name="T2" fmla="*/ 150 w 153"/>
                  <a:gd name="T3" fmla="*/ 1032 h 1032"/>
                  <a:gd name="T4" fmla="*/ 0 w 153"/>
                  <a:gd name="T5" fmla="*/ 1032 h 1032"/>
                  <a:gd name="T6" fmla="*/ 0 w 153"/>
                  <a:gd name="T7" fmla="*/ 0 h 1032"/>
                  <a:gd name="T8" fmla="*/ 153 w 153"/>
                  <a:gd name="T9" fmla="*/ 0 h 10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3" h="1032">
                    <a:moveTo>
                      <a:pt x="153" y="0"/>
                    </a:moveTo>
                    <a:lnTo>
                      <a:pt x="150" y="1032"/>
                    </a:lnTo>
                    <a:lnTo>
                      <a:pt x="0" y="1032"/>
                    </a:lnTo>
                    <a:lnTo>
                      <a:pt x="0" y="0"/>
                    </a:lnTo>
                    <a:lnTo>
                      <a:pt x="153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alpha val="0"/>
                    </a:schemeClr>
                  </a:gs>
                  <a:gs pos="5000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0"/>
                <a:tileRect/>
              </a:gradFill>
              <a:ln>
                <a:noFill/>
              </a:ln>
              <a:effectLst>
                <a:outerShdw blurRad="101600" dist="88900" sx="95000" sy="95000" algn="tl" rotWithShape="0">
                  <a:prstClr val="black">
                    <a:alpha val="3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x-none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D17A8EB6-AE6B-4C63-8A3A-456B83ADFD76}"/>
                  </a:ext>
                </a:extLst>
              </p:cNvPr>
              <p:cNvSpPr/>
              <p:nvPr/>
            </p:nvSpPr>
            <p:spPr>
              <a:xfrm>
                <a:off x="1390652" y="2150666"/>
                <a:ext cx="269875" cy="1705769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x-none"/>
              </a:p>
            </p:txBody>
          </p:sp>
        </p:grpSp>
      </p:grpSp>
      <p:sp>
        <p:nvSpPr>
          <p:cNvPr id="11" name="Rectangle 8">
            <a:extLst>
              <a:ext uri="{FF2B5EF4-FFF2-40B4-BE49-F238E27FC236}">
                <a16:creationId xmlns:a16="http://schemas.microsoft.com/office/drawing/2014/main" id="{1DD572E8-BDA0-4FC5-9CDF-F4B2CE940B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1204" y="1766453"/>
            <a:ext cx="177964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GB" b="1" dirty="0">
                <a:latin typeface="IBM Plex Serif"/>
              </a:rPr>
              <a:t>COST</a:t>
            </a:r>
          </a:p>
        </p:txBody>
      </p:sp>
      <p:sp>
        <p:nvSpPr>
          <p:cNvPr id="43" name="Rectangle 8">
            <a:extLst>
              <a:ext uri="{FF2B5EF4-FFF2-40B4-BE49-F238E27FC236}">
                <a16:creationId xmlns:a16="http://schemas.microsoft.com/office/drawing/2014/main" id="{FE31D6E0-75C6-410A-B100-670D64059F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34138" y="2794526"/>
            <a:ext cx="4432686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en-GB" sz="1600" dirty="0">
                <a:latin typeface="IBM Plex Serif"/>
              </a:rPr>
              <a:t>Mesh topology has many connected devices and transmission media compared to other topologies.</a:t>
            </a:r>
            <a:r>
              <a:rPr kumimoji="0" lang="x-none" altLang="x-none" sz="1600" b="1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IBM Plex Serif"/>
              </a:rPr>
              <a:t>EP 0</a:t>
            </a:r>
            <a:r>
              <a:rPr kumimoji="0" lang="en-US" altLang="x-none" sz="1600" b="1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IBM Plex Serif"/>
              </a:rPr>
              <a:t>2</a:t>
            </a:r>
            <a:endParaRPr kumimoji="0" lang="x-none" altLang="x-none" sz="2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IBM Plex Serif"/>
            </a:endParaRPr>
          </a:p>
        </p:txBody>
      </p:sp>
      <p:sp>
        <p:nvSpPr>
          <p:cNvPr id="56" name="Rectangle 8">
            <a:extLst>
              <a:ext uri="{FF2B5EF4-FFF2-40B4-BE49-F238E27FC236}">
                <a16:creationId xmlns:a16="http://schemas.microsoft.com/office/drawing/2014/main" id="{28F6A76C-0544-48EF-88AC-883CBCCF15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88300" y="4935624"/>
            <a:ext cx="182263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GB" b="1" dirty="0">
                <a:solidFill>
                  <a:schemeClr val="bg2"/>
                </a:solidFill>
                <a:latin typeface="IBM Plex Serif"/>
              </a:rPr>
              <a:t>MANAGEMENT</a:t>
            </a:r>
          </a:p>
        </p:txBody>
      </p:sp>
      <p:sp>
        <p:nvSpPr>
          <p:cNvPr id="69" name="Rectangle 8">
            <a:extLst>
              <a:ext uri="{FF2B5EF4-FFF2-40B4-BE49-F238E27FC236}">
                <a16:creationId xmlns:a16="http://schemas.microsoft.com/office/drawing/2014/main" id="{5AE64D15-717B-4634-AD0C-78B97883B5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53102" y="1785800"/>
            <a:ext cx="263886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GB" b="1" dirty="0">
                <a:latin typeface="IBM Plex Serif"/>
              </a:rPr>
              <a:t>EFFICENCY</a:t>
            </a:r>
          </a:p>
        </p:txBody>
      </p:sp>
      <p:sp>
        <p:nvSpPr>
          <p:cNvPr id="94" name="Rectangle 8">
            <a:extLst>
              <a:ext uri="{FF2B5EF4-FFF2-40B4-BE49-F238E27FC236}">
                <a16:creationId xmlns:a16="http://schemas.microsoft.com/office/drawing/2014/main" id="{410D0351-F0EB-4B37-BC18-36812AA020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13314" y="4869493"/>
            <a:ext cx="61555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GB" b="1" dirty="0">
                <a:solidFill>
                  <a:schemeClr val="bg2"/>
                </a:solidFill>
                <a:latin typeface="IBM Plex Serif"/>
              </a:rPr>
              <a:t>Delay</a:t>
            </a:r>
          </a:p>
        </p:txBody>
      </p:sp>
      <p:sp>
        <p:nvSpPr>
          <p:cNvPr id="45" name="Oval 7">
            <a:extLst>
              <a:ext uri="{FF2B5EF4-FFF2-40B4-BE49-F238E27FC236}">
                <a16:creationId xmlns:a16="http://schemas.microsoft.com/office/drawing/2014/main" id="{288B69B7-95A2-4958-A7E2-F9D7DEA8AA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744" y="3072555"/>
            <a:ext cx="774700" cy="784225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x-none"/>
          </a:p>
        </p:txBody>
      </p:sp>
      <p:sp>
        <p:nvSpPr>
          <p:cNvPr id="103" name="Freeform 19">
            <a:extLst>
              <a:ext uri="{FF2B5EF4-FFF2-40B4-BE49-F238E27FC236}">
                <a16:creationId xmlns:a16="http://schemas.microsoft.com/office/drawing/2014/main" id="{EB363F78-2ED4-4E47-8253-CE68F14C8313}"/>
              </a:ext>
            </a:extLst>
          </p:cNvPr>
          <p:cNvSpPr>
            <a:spLocks noEditPoints="1"/>
          </p:cNvSpPr>
          <p:nvPr/>
        </p:nvSpPr>
        <p:spPr bwMode="auto">
          <a:xfrm>
            <a:off x="5514456" y="4869492"/>
            <a:ext cx="581544" cy="584775"/>
          </a:xfrm>
          <a:custGeom>
            <a:avLst/>
            <a:gdLst>
              <a:gd name="T0" fmla="*/ 34 w 105"/>
              <a:gd name="T1" fmla="*/ 92 h 118"/>
              <a:gd name="T2" fmla="*/ 25 w 105"/>
              <a:gd name="T3" fmla="*/ 71 h 118"/>
              <a:gd name="T4" fmla="*/ 20 w 105"/>
              <a:gd name="T5" fmla="*/ 53 h 118"/>
              <a:gd name="T6" fmla="*/ 53 w 105"/>
              <a:gd name="T7" fmla="*/ 20 h 118"/>
              <a:gd name="T8" fmla="*/ 85 w 105"/>
              <a:gd name="T9" fmla="*/ 53 h 118"/>
              <a:gd name="T10" fmla="*/ 80 w 105"/>
              <a:gd name="T11" fmla="*/ 71 h 118"/>
              <a:gd name="T12" fmla="*/ 71 w 105"/>
              <a:gd name="T13" fmla="*/ 88 h 118"/>
              <a:gd name="T14" fmla="*/ 53 w 105"/>
              <a:gd name="T15" fmla="*/ 33 h 118"/>
              <a:gd name="T16" fmla="*/ 33 w 105"/>
              <a:gd name="T17" fmla="*/ 52 h 118"/>
              <a:gd name="T18" fmla="*/ 53 w 105"/>
              <a:gd name="T19" fmla="*/ 72 h 118"/>
              <a:gd name="T20" fmla="*/ 72 w 105"/>
              <a:gd name="T21" fmla="*/ 52 h 118"/>
              <a:gd name="T22" fmla="*/ 53 w 105"/>
              <a:gd name="T23" fmla="*/ 33 h 118"/>
              <a:gd name="T24" fmla="*/ 45 w 105"/>
              <a:gd name="T25" fmla="*/ 56 h 118"/>
              <a:gd name="T26" fmla="*/ 51 w 105"/>
              <a:gd name="T27" fmla="*/ 62 h 118"/>
              <a:gd name="T28" fmla="*/ 60 w 105"/>
              <a:gd name="T29" fmla="*/ 46 h 118"/>
              <a:gd name="T30" fmla="*/ 53 w 105"/>
              <a:gd name="T31" fmla="*/ 10 h 118"/>
              <a:gd name="T32" fmla="*/ 53 w 105"/>
              <a:gd name="T33" fmla="*/ 0 h 118"/>
              <a:gd name="T34" fmla="*/ 32 w 105"/>
              <a:gd name="T35" fmla="*/ 16 h 118"/>
              <a:gd name="T36" fmla="*/ 26 w 105"/>
              <a:gd name="T37" fmla="*/ 7 h 118"/>
              <a:gd name="T38" fmla="*/ 7 w 105"/>
              <a:gd name="T39" fmla="*/ 26 h 118"/>
              <a:gd name="T40" fmla="*/ 16 w 105"/>
              <a:gd name="T41" fmla="*/ 31 h 118"/>
              <a:gd name="T42" fmla="*/ 0 w 105"/>
              <a:gd name="T43" fmla="*/ 52 h 118"/>
              <a:gd name="T44" fmla="*/ 10 w 105"/>
              <a:gd name="T45" fmla="*/ 52 h 118"/>
              <a:gd name="T46" fmla="*/ 79 w 105"/>
              <a:gd name="T47" fmla="*/ 7 h 118"/>
              <a:gd name="T48" fmla="*/ 74 w 105"/>
              <a:gd name="T49" fmla="*/ 16 h 118"/>
              <a:gd name="T50" fmla="*/ 98 w 105"/>
              <a:gd name="T51" fmla="*/ 26 h 118"/>
              <a:gd name="T52" fmla="*/ 89 w 105"/>
              <a:gd name="T53" fmla="*/ 31 h 118"/>
              <a:gd name="T54" fmla="*/ 95 w 105"/>
              <a:gd name="T55" fmla="*/ 52 h 118"/>
              <a:gd name="T56" fmla="*/ 105 w 105"/>
              <a:gd name="T57" fmla="*/ 52 h 118"/>
              <a:gd name="T58" fmla="*/ 64 w 105"/>
              <a:gd name="T59" fmla="*/ 95 h 118"/>
              <a:gd name="T60" fmla="*/ 39 w 105"/>
              <a:gd name="T61" fmla="*/ 102 h 118"/>
              <a:gd name="T62" fmla="*/ 36 w 105"/>
              <a:gd name="T63" fmla="*/ 106 h 118"/>
              <a:gd name="T64" fmla="*/ 40 w 105"/>
              <a:gd name="T65" fmla="*/ 111 h 118"/>
              <a:gd name="T66" fmla="*/ 42 w 105"/>
              <a:gd name="T67" fmla="*/ 110 h 118"/>
              <a:gd name="T68" fmla="*/ 64 w 105"/>
              <a:gd name="T69" fmla="*/ 104 h 118"/>
              <a:gd name="T70" fmla="*/ 64 w 105"/>
              <a:gd name="T71" fmla="*/ 104 h 118"/>
              <a:gd name="T72" fmla="*/ 65 w 105"/>
              <a:gd name="T73" fmla="*/ 104 h 118"/>
              <a:gd name="T74" fmla="*/ 70 w 105"/>
              <a:gd name="T75" fmla="*/ 108 h 118"/>
              <a:gd name="T76" fmla="*/ 67 w 105"/>
              <a:gd name="T77" fmla="*/ 112 h 118"/>
              <a:gd name="T78" fmla="*/ 45 w 105"/>
              <a:gd name="T79" fmla="*/ 118 h 1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05" h="118">
                <a:moveTo>
                  <a:pt x="34" y="92"/>
                </a:moveTo>
                <a:cubicBezTo>
                  <a:pt x="34" y="87"/>
                  <a:pt x="32" y="82"/>
                  <a:pt x="25" y="71"/>
                </a:cubicBezTo>
                <a:cubicBezTo>
                  <a:pt x="22" y="65"/>
                  <a:pt x="20" y="59"/>
                  <a:pt x="20" y="53"/>
                </a:cubicBezTo>
                <a:cubicBezTo>
                  <a:pt x="20" y="35"/>
                  <a:pt x="35" y="20"/>
                  <a:pt x="53" y="20"/>
                </a:cubicBezTo>
                <a:cubicBezTo>
                  <a:pt x="71" y="20"/>
                  <a:pt x="85" y="35"/>
                  <a:pt x="85" y="53"/>
                </a:cubicBezTo>
                <a:cubicBezTo>
                  <a:pt x="85" y="59"/>
                  <a:pt x="83" y="65"/>
                  <a:pt x="80" y="71"/>
                </a:cubicBezTo>
                <a:cubicBezTo>
                  <a:pt x="75" y="79"/>
                  <a:pt x="72" y="84"/>
                  <a:pt x="71" y="88"/>
                </a:cubicBezTo>
                <a:moveTo>
                  <a:pt x="53" y="33"/>
                </a:moveTo>
                <a:cubicBezTo>
                  <a:pt x="42" y="33"/>
                  <a:pt x="33" y="41"/>
                  <a:pt x="33" y="52"/>
                </a:cubicBezTo>
                <a:cubicBezTo>
                  <a:pt x="33" y="63"/>
                  <a:pt x="42" y="72"/>
                  <a:pt x="53" y="72"/>
                </a:cubicBezTo>
                <a:cubicBezTo>
                  <a:pt x="63" y="72"/>
                  <a:pt x="72" y="63"/>
                  <a:pt x="72" y="52"/>
                </a:cubicBezTo>
                <a:cubicBezTo>
                  <a:pt x="72" y="41"/>
                  <a:pt x="63" y="33"/>
                  <a:pt x="53" y="33"/>
                </a:cubicBezTo>
                <a:close/>
                <a:moveTo>
                  <a:pt x="45" y="56"/>
                </a:moveTo>
                <a:cubicBezTo>
                  <a:pt x="51" y="62"/>
                  <a:pt x="51" y="62"/>
                  <a:pt x="51" y="62"/>
                </a:cubicBezTo>
                <a:cubicBezTo>
                  <a:pt x="60" y="46"/>
                  <a:pt x="60" y="46"/>
                  <a:pt x="60" y="46"/>
                </a:cubicBezTo>
                <a:moveTo>
                  <a:pt x="53" y="10"/>
                </a:moveTo>
                <a:cubicBezTo>
                  <a:pt x="53" y="0"/>
                  <a:pt x="53" y="0"/>
                  <a:pt x="53" y="0"/>
                </a:cubicBezTo>
                <a:moveTo>
                  <a:pt x="32" y="16"/>
                </a:moveTo>
                <a:cubicBezTo>
                  <a:pt x="26" y="7"/>
                  <a:pt x="26" y="7"/>
                  <a:pt x="26" y="7"/>
                </a:cubicBezTo>
                <a:moveTo>
                  <a:pt x="7" y="26"/>
                </a:moveTo>
                <a:cubicBezTo>
                  <a:pt x="16" y="31"/>
                  <a:pt x="16" y="31"/>
                  <a:pt x="16" y="31"/>
                </a:cubicBezTo>
                <a:moveTo>
                  <a:pt x="0" y="52"/>
                </a:moveTo>
                <a:cubicBezTo>
                  <a:pt x="10" y="52"/>
                  <a:pt x="10" y="52"/>
                  <a:pt x="10" y="52"/>
                </a:cubicBezTo>
                <a:moveTo>
                  <a:pt x="79" y="7"/>
                </a:moveTo>
                <a:cubicBezTo>
                  <a:pt x="74" y="16"/>
                  <a:pt x="74" y="16"/>
                  <a:pt x="74" y="16"/>
                </a:cubicBezTo>
                <a:moveTo>
                  <a:pt x="98" y="26"/>
                </a:moveTo>
                <a:cubicBezTo>
                  <a:pt x="89" y="31"/>
                  <a:pt x="89" y="31"/>
                  <a:pt x="89" y="31"/>
                </a:cubicBezTo>
                <a:moveTo>
                  <a:pt x="95" y="52"/>
                </a:moveTo>
                <a:cubicBezTo>
                  <a:pt x="105" y="52"/>
                  <a:pt x="105" y="52"/>
                  <a:pt x="105" y="52"/>
                </a:cubicBezTo>
                <a:moveTo>
                  <a:pt x="64" y="95"/>
                </a:moveTo>
                <a:cubicBezTo>
                  <a:pt x="64" y="95"/>
                  <a:pt x="39" y="102"/>
                  <a:pt x="39" y="102"/>
                </a:cubicBezTo>
                <a:cubicBezTo>
                  <a:pt x="37" y="103"/>
                  <a:pt x="36" y="104"/>
                  <a:pt x="36" y="106"/>
                </a:cubicBezTo>
                <a:cubicBezTo>
                  <a:pt x="36" y="109"/>
                  <a:pt x="38" y="111"/>
                  <a:pt x="40" y="111"/>
                </a:cubicBezTo>
                <a:cubicBezTo>
                  <a:pt x="41" y="111"/>
                  <a:pt x="42" y="110"/>
                  <a:pt x="42" y="110"/>
                </a:cubicBezTo>
                <a:cubicBezTo>
                  <a:pt x="64" y="104"/>
                  <a:pt x="64" y="104"/>
                  <a:pt x="64" y="104"/>
                </a:cubicBezTo>
                <a:cubicBezTo>
                  <a:pt x="64" y="104"/>
                  <a:pt x="64" y="104"/>
                  <a:pt x="64" y="104"/>
                </a:cubicBezTo>
                <a:cubicBezTo>
                  <a:pt x="65" y="104"/>
                  <a:pt x="65" y="104"/>
                  <a:pt x="65" y="104"/>
                </a:cubicBezTo>
                <a:cubicBezTo>
                  <a:pt x="68" y="104"/>
                  <a:pt x="70" y="106"/>
                  <a:pt x="70" y="108"/>
                </a:cubicBezTo>
                <a:cubicBezTo>
                  <a:pt x="70" y="110"/>
                  <a:pt x="68" y="112"/>
                  <a:pt x="67" y="112"/>
                </a:cubicBezTo>
                <a:cubicBezTo>
                  <a:pt x="45" y="118"/>
                  <a:pt x="45" y="118"/>
                  <a:pt x="45" y="118"/>
                </a:cubicBezTo>
              </a:path>
            </a:pathLst>
          </a:custGeom>
          <a:noFill/>
          <a:ln w="12700" cap="rnd">
            <a:solidFill>
              <a:schemeClr val="tx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4" name="Freeform 20">
            <a:extLst>
              <a:ext uri="{FF2B5EF4-FFF2-40B4-BE49-F238E27FC236}">
                <a16:creationId xmlns:a16="http://schemas.microsoft.com/office/drawing/2014/main" id="{2784126F-B49A-4042-ACF8-0A0CB1484EC0}"/>
              </a:ext>
            </a:extLst>
          </p:cNvPr>
          <p:cNvSpPr>
            <a:spLocks noEditPoints="1"/>
          </p:cNvSpPr>
          <p:nvPr/>
        </p:nvSpPr>
        <p:spPr bwMode="auto">
          <a:xfrm>
            <a:off x="10259109" y="1644667"/>
            <a:ext cx="595158" cy="584775"/>
          </a:xfrm>
          <a:custGeom>
            <a:avLst/>
            <a:gdLst>
              <a:gd name="T0" fmla="*/ 43 w 116"/>
              <a:gd name="T1" fmla="*/ 12 h 120"/>
              <a:gd name="T2" fmla="*/ 102 w 116"/>
              <a:gd name="T3" fmla="*/ 48 h 120"/>
              <a:gd name="T4" fmla="*/ 116 w 116"/>
              <a:gd name="T5" fmla="*/ 77 h 120"/>
              <a:gd name="T6" fmla="*/ 104 w 116"/>
              <a:gd name="T7" fmla="*/ 77 h 120"/>
              <a:gd name="T8" fmla="*/ 104 w 116"/>
              <a:gd name="T9" fmla="*/ 97 h 120"/>
              <a:gd name="T10" fmla="*/ 98 w 116"/>
              <a:gd name="T11" fmla="*/ 103 h 120"/>
              <a:gd name="T12" fmla="*/ 85 w 116"/>
              <a:gd name="T13" fmla="*/ 103 h 120"/>
              <a:gd name="T14" fmla="*/ 85 w 116"/>
              <a:gd name="T15" fmla="*/ 120 h 120"/>
              <a:gd name="T16" fmla="*/ 32 w 116"/>
              <a:gd name="T17" fmla="*/ 120 h 120"/>
              <a:gd name="T18" fmla="*/ 32 w 116"/>
              <a:gd name="T19" fmla="*/ 102 h 120"/>
              <a:gd name="T20" fmla="*/ 26 w 116"/>
              <a:gd name="T21" fmla="*/ 90 h 120"/>
              <a:gd name="T22" fmla="*/ 65 w 116"/>
              <a:gd name="T23" fmla="*/ 54 h 120"/>
              <a:gd name="T24" fmla="*/ 65 w 116"/>
              <a:gd name="T25" fmla="*/ 46 h 120"/>
              <a:gd name="T26" fmla="*/ 56 w 116"/>
              <a:gd name="T27" fmla="*/ 42 h 120"/>
              <a:gd name="T28" fmla="*/ 55 w 116"/>
              <a:gd name="T29" fmla="*/ 39 h 120"/>
              <a:gd name="T30" fmla="*/ 59 w 116"/>
              <a:gd name="T31" fmla="*/ 30 h 120"/>
              <a:gd name="T32" fmla="*/ 53 w 116"/>
              <a:gd name="T33" fmla="*/ 24 h 120"/>
              <a:gd name="T34" fmla="*/ 44 w 116"/>
              <a:gd name="T35" fmla="*/ 28 h 120"/>
              <a:gd name="T36" fmla="*/ 41 w 116"/>
              <a:gd name="T37" fmla="*/ 27 h 120"/>
              <a:gd name="T38" fmla="*/ 37 w 116"/>
              <a:gd name="T39" fmla="*/ 18 h 120"/>
              <a:gd name="T40" fmla="*/ 29 w 116"/>
              <a:gd name="T41" fmla="*/ 18 h 120"/>
              <a:gd name="T42" fmla="*/ 25 w 116"/>
              <a:gd name="T43" fmla="*/ 27 h 120"/>
              <a:gd name="T44" fmla="*/ 22 w 116"/>
              <a:gd name="T45" fmla="*/ 28 h 120"/>
              <a:gd name="T46" fmla="*/ 13 w 116"/>
              <a:gd name="T47" fmla="*/ 24 h 120"/>
              <a:gd name="T48" fmla="*/ 7 w 116"/>
              <a:gd name="T49" fmla="*/ 30 h 120"/>
              <a:gd name="T50" fmla="*/ 11 w 116"/>
              <a:gd name="T51" fmla="*/ 39 h 120"/>
              <a:gd name="T52" fmla="*/ 10 w 116"/>
              <a:gd name="T53" fmla="*/ 42 h 120"/>
              <a:gd name="T54" fmla="*/ 0 w 116"/>
              <a:gd name="T55" fmla="*/ 46 h 120"/>
              <a:gd name="T56" fmla="*/ 0 w 116"/>
              <a:gd name="T57" fmla="*/ 54 h 120"/>
              <a:gd name="T58" fmla="*/ 10 w 116"/>
              <a:gd name="T59" fmla="*/ 58 h 120"/>
              <a:gd name="T60" fmla="*/ 11 w 116"/>
              <a:gd name="T61" fmla="*/ 61 h 120"/>
              <a:gd name="T62" fmla="*/ 7 w 116"/>
              <a:gd name="T63" fmla="*/ 70 h 120"/>
              <a:gd name="T64" fmla="*/ 13 w 116"/>
              <a:gd name="T65" fmla="*/ 76 h 120"/>
              <a:gd name="T66" fmla="*/ 22 w 116"/>
              <a:gd name="T67" fmla="*/ 72 h 120"/>
              <a:gd name="T68" fmla="*/ 25 w 116"/>
              <a:gd name="T69" fmla="*/ 73 h 120"/>
              <a:gd name="T70" fmla="*/ 29 w 116"/>
              <a:gd name="T71" fmla="*/ 82 h 120"/>
              <a:gd name="T72" fmla="*/ 37 w 116"/>
              <a:gd name="T73" fmla="*/ 82 h 120"/>
              <a:gd name="T74" fmla="*/ 41 w 116"/>
              <a:gd name="T75" fmla="*/ 73 h 120"/>
              <a:gd name="T76" fmla="*/ 44 w 116"/>
              <a:gd name="T77" fmla="*/ 72 h 120"/>
              <a:gd name="T78" fmla="*/ 53 w 116"/>
              <a:gd name="T79" fmla="*/ 76 h 120"/>
              <a:gd name="T80" fmla="*/ 59 w 116"/>
              <a:gd name="T81" fmla="*/ 70 h 120"/>
              <a:gd name="T82" fmla="*/ 55 w 116"/>
              <a:gd name="T83" fmla="*/ 61 h 120"/>
              <a:gd name="T84" fmla="*/ 56 w 116"/>
              <a:gd name="T85" fmla="*/ 58 h 120"/>
              <a:gd name="T86" fmla="*/ 65 w 116"/>
              <a:gd name="T87" fmla="*/ 54 h 120"/>
              <a:gd name="T88" fmla="*/ 33 w 116"/>
              <a:gd name="T89" fmla="*/ 36 h 120"/>
              <a:gd name="T90" fmla="*/ 19 w 116"/>
              <a:gd name="T91" fmla="*/ 50 h 120"/>
              <a:gd name="T92" fmla="*/ 33 w 116"/>
              <a:gd name="T93" fmla="*/ 64 h 120"/>
              <a:gd name="T94" fmla="*/ 46 w 116"/>
              <a:gd name="T95" fmla="*/ 50 h 120"/>
              <a:gd name="T96" fmla="*/ 33 w 116"/>
              <a:gd name="T97" fmla="*/ 36 h 120"/>
              <a:gd name="T98" fmla="*/ 85 w 116"/>
              <a:gd name="T99" fmla="*/ 103 h 120"/>
              <a:gd name="T100" fmla="*/ 77 w 116"/>
              <a:gd name="T101" fmla="*/ 103 h 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116" h="120">
                <a:moveTo>
                  <a:pt x="43" y="12"/>
                </a:moveTo>
                <a:cubicBezTo>
                  <a:pt x="108" y="0"/>
                  <a:pt x="102" y="48"/>
                  <a:pt x="102" y="48"/>
                </a:cubicBezTo>
                <a:cubicBezTo>
                  <a:pt x="116" y="77"/>
                  <a:pt x="116" y="77"/>
                  <a:pt x="116" y="77"/>
                </a:cubicBezTo>
                <a:cubicBezTo>
                  <a:pt x="104" y="77"/>
                  <a:pt x="104" y="77"/>
                  <a:pt x="104" y="77"/>
                </a:cubicBezTo>
                <a:cubicBezTo>
                  <a:pt x="104" y="97"/>
                  <a:pt x="104" y="97"/>
                  <a:pt x="104" y="97"/>
                </a:cubicBezTo>
                <a:cubicBezTo>
                  <a:pt x="104" y="100"/>
                  <a:pt x="102" y="103"/>
                  <a:pt x="98" y="103"/>
                </a:cubicBezTo>
                <a:cubicBezTo>
                  <a:pt x="85" y="103"/>
                  <a:pt x="85" y="103"/>
                  <a:pt x="85" y="103"/>
                </a:cubicBezTo>
                <a:cubicBezTo>
                  <a:pt x="85" y="120"/>
                  <a:pt x="85" y="120"/>
                  <a:pt x="85" y="120"/>
                </a:cubicBezTo>
                <a:moveTo>
                  <a:pt x="32" y="120"/>
                </a:moveTo>
                <a:cubicBezTo>
                  <a:pt x="32" y="102"/>
                  <a:pt x="32" y="102"/>
                  <a:pt x="32" y="102"/>
                </a:cubicBezTo>
                <a:cubicBezTo>
                  <a:pt x="26" y="90"/>
                  <a:pt x="26" y="90"/>
                  <a:pt x="26" y="90"/>
                </a:cubicBezTo>
                <a:moveTo>
                  <a:pt x="65" y="54"/>
                </a:moveTo>
                <a:cubicBezTo>
                  <a:pt x="65" y="46"/>
                  <a:pt x="65" y="46"/>
                  <a:pt x="65" y="46"/>
                </a:cubicBezTo>
                <a:cubicBezTo>
                  <a:pt x="56" y="42"/>
                  <a:pt x="56" y="42"/>
                  <a:pt x="56" y="42"/>
                </a:cubicBezTo>
                <a:cubicBezTo>
                  <a:pt x="56" y="41"/>
                  <a:pt x="55" y="40"/>
                  <a:pt x="55" y="39"/>
                </a:cubicBezTo>
                <a:cubicBezTo>
                  <a:pt x="59" y="30"/>
                  <a:pt x="59" y="30"/>
                  <a:pt x="59" y="30"/>
                </a:cubicBezTo>
                <a:cubicBezTo>
                  <a:pt x="53" y="24"/>
                  <a:pt x="53" y="24"/>
                  <a:pt x="53" y="24"/>
                </a:cubicBezTo>
                <a:cubicBezTo>
                  <a:pt x="44" y="28"/>
                  <a:pt x="44" y="28"/>
                  <a:pt x="44" y="28"/>
                </a:cubicBezTo>
                <a:cubicBezTo>
                  <a:pt x="43" y="28"/>
                  <a:pt x="42" y="27"/>
                  <a:pt x="41" y="27"/>
                </a:cubicBezTo>
                <a:cubicBezTo>
                  <a:pt x="37" y="18"/>
                  <a:pt x="37" y="18"/>
                  <a:pt x="37" y="18"/>
                </a:cubicBezTo>
                <a:cubicBezTo>
                  <a:pt x="29" y="18"/>
                  <a:pt x="29" y="18"/>
                  <a:pt x="29" y="18"/>
                </a:cubicBezTo>
                <a:cubicBezTo>
                  <a:pt x="25" y="27"/>
                  <a:pt x="25" y="27"/>
                  <a:pt x="25" y="27"/>
                </a:cubicBezTo>
                <a:cubicBezTo>
                  <a:pt x="24" y="27"/>
                  <a:pt x="23" y="28"/>
                  <a:pt x="22" y="28"/>
                </a:cubicBezTo>
                <a:cubicBezTo>
                  <a:pt x="13" y="24"/>
                  <a:pt x="13" y="24"/>
                  <a:pt x="13" y="24"/>
                </a:cubicBezTo>
                <a:cubicBezTo>
                  <a:pt x="7" y="30"/>
                  <a:pt x="7" y="30"/>
                  <a:pt x="7" y="30"/>
                </a:cubicBezTo>
                <a:cubicBezTo>
                  <a:pt x="11" y="39"/>
                  <a:pt x="11" y="39"/>
                  <a:pt x="11" y="39"/>
                </a:cubicBezTo>
                <a:cubicBezTo>
                  <a:pt x="10" y="40"/>
                  <a:pt x="10" y="41"/>
                  <a:pt x="10" y="42"/>
                </a:cubicBezTo>
                <a:cubicBezTo>
                  <a:pt x="0" y="46"/>
                  <a:pt x="0" y="46"/>
                  <a:pt x="0" y="46"/>
                </a:cubicBezTo>
                <a:cubicBezTo>
                  <a:pt x="0" y="54"/>
                  <a:pt x="0" y="54"/>
                  <a:pt x="0" y="54"/>
                </a:cubicBezTo>
                <a:cubicBezTo>
                  <a:pt x="10" y="58"/>
                  <a:pt x="10" y="58"/>
                  <a:pt x="10" y="58"/>
                </a:cubicBezTo>
                <a:cubicBezTo>
                  <a:pt x="10" y="59"/>
                  <a:pt x="10" y="60"/>
                  <a:pt x="11" y="61"/>
                </a:cubicBezTo>
                <a:cubicBezTo>
                  <a:pt x="7" y="70"/>
                  <a:pt x="7" y="70"/>
                  <a:pt x="7" y="70"/>
                </a:cubicBezTo>
                <a:cubicBezTo>
                  <a:pt x="13" y="76"/>
                  <a:pt x="13" y="76"/>
                  <a:pt x="13" y="76"/>
                </a:cubicBezTo>
                <a:cubicBezTo>
                  <a:pt x="22" y="72"/>
                  <a:pt x="22" y="72"/>
                  <a:pt x="22" y="72"/>
                </a:cubicBezTo>
                <a:cubicBezTo>
                  <a:pt x="23" y="72"/>
                  <a:pt x="24" y="73"/>
                  <a:pt x="25" y="73"/>
                </a:cubicBezTo>
                <a:cubicBezTo>
                  <a:pt x="29" y="82"/>
                  <a:pt x="29" y="82"/>
                  <a:pt x="29" y="82"/>
                </a:cubicBezTo>
                <a:cubicBezTo>
                  <a:pt x="37" y="82"/>
                  <a:pt x="37" y="82"/>
                  <a:pt x="37" y="82"/>
                </a:cubicBezTo>
                <a:cubicBezTo>
                  <a:pt x="41" y="73"/>
                  <a:pt x="41" y="73"/>
                  <a:pt x="41" y="73"/>
                </a:cubicBezTo>
                <a:cubicBezTo>
                  <a:pt x="42" y="73"/>
                  <a:pt x="43" y="72"/>
                  <a:pt x="44" y="72"/>
                </a:cubicBezTo>
                <a:cubicBezTo>
                  <a:pt x="53" y="76"/>
                  <a:pt x="53" y="76"/>
                  <a:pt x="53" y="76"/>
                </a:cubicBezTo>
                <a:cubicBezTo>
                  <a:pt x="59" y="70"/>
                  <a:pt x="59" y="70"/>
                  <a:pt x="59" y="70"/>
                </a:cubicBezTo>
                <a:cubicBezTo>
                  <a:pt x="55" y="61"/>
                  <a:pt x="55" y="61"/>
                  <a:pt x="55" y="61"/>
                </a:cubicBezTo>
                <a:cubicBezTo>
                  <a:pt x="55" y="60"/>
                  <a:pt x="56" y="59"/>
                  <a:pt x="56" y="58"/>
                </a:cubicBezTo>
                <a:lnTo>
                  <a:pt x="65" y="54"/>
                </a:lnTo>
                <a:close/>
                <a:moveTo>
                  <a:pt x="33" y="36"/>
                </a:moveTo>
                <a:cubicBezTo>
                  <a:pt x="25" y="36"/>
                  <a:pt x="19" y="42"/>
                  <a:pt x="19" y="50"/>
                </a:cubicBezTo>
                <a:cubicBezTo>
                  <a:pt x="19" y="58"/>
                  <a:pt x="25" y="64"/>
                  <a:pt x="33" y="64"/>
                </a:cubicBezTo>
                <a:cubicBezTo>
                  <a:pt x="40" y="64"/>
                  <a:pt x="46" y="58"/>
                  <a:pt x="46" y="50"/>
                </a:cubicBezTo>
                <a:cubicBezTo>
                  <a:pt x="46" y="42"/>
                  <a:pt x="40" y="36"/>
                  <a:pt x="33" y="36"/>
                </a:cubicBezTo>
                <a:close/>
                <a:moveTo>
                  <a:pt x="85" y="103"/>
                </a:moveTo>
                <a:cubicBezTo>
                  <a:pt x="77" y="103"/>
                  <a:pt x="77" y="103"/>
                  <a:pt x="77" y="103"/>
                </a:cubicBezTo>
              </a:path>
            </a:pathLst>
          </a:custGeom>
          <a:noFill/>
          <a:ln w="12700" cap="rnd">
            <a:solidFill>
              <a:schemeClr val="tx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3" name="Rectangle 2"/>
          <p:cNvSpPr/>
          <p:nvPr/>
        </p:nvSpPr>
        <p:spPr>
          <a:xfrm>
            <a:off x="370758" y="381665"/>
            <a:ext cx="59888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DISADVANTAGE OF MESH TOPOLOGY:</a:t>
            </a:r>
          </a:p>
        </p:txBody>
      </p:sp>
      <p:sp>
        <p:nvSpPr>
          <p:cNvPr id="2" name="Rectangle 1"/>
          <p:cNvSpPr/>
          <p:nvPr/>
        </p:nvSpPr>
        <p:spPr>
          <a:xfrm>
            <a:off x="2151939" y="5873058"/>
            <a:ext cx="662799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dirty="0">
                <a:solidFill>
                  <a:srgbClr val="374151"/>
                </a:solidFill>
                <a:latin typeface="IBM Plex Serif"/>
              </a:rPr>
              <a:t>Mesh networks are challenging to maintain and monitor, and link failures may go unnoticed without careful observation.</a:t>
            </a:r>
            <a:endParaRPr lang="en-GB" sz="1600" dirty="0">
              <a:latin typeface="IBM Plex Serif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850844" y="2853688"/>
            <a:ext cx="427935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dirty="0">
                <a:solidFill>
                  <a:srgbClr val="374151"/>
                </a:solidFill>
                <a:latin typeface="IBM Plex Serif"/>
              </a:rPr>
              <a:t>Redundant connections are high in this topology, reducing network efficiency.</a:t>
            </a:r>
            <a:endParaRPr lang="en-GB" sz="1600" dirty="0">
              <a:latin typeface="IBM Plex Serif"/>
            </a:endParaRPr>
          </a:p>
        </p:txBody>
      </p:sp>
      <p:sp>
        <p:nvSpPr>
          <p:cNvPr id="107" name="Freeform 40">
            <a:extLst>
              <a:ext uri="{FF2B5EF4-FFF2-40B4-BE49-F238E27FC236}">
                <a16:creationId xmlns:a16="http://schemas.microsoft.com/office/drawing/2014/main" id="{F48A12FC-F281-4C09-9FA7-226DC3160E40}"/>
              </a:ext>
            </a:extLst>
          </p:cNvPr>
          <p:cNvSpPr>
            <a:spLocks noEditPoints="1"/>
          </p:cNvSpPr>
          <p:nvPr/>
        </p:nvSpPr>
        <p:spPr bwMode="auto">
          <a:xfrm>
            <a:off x="5593606" y="1676203"/>
            <a:ext cx="404813" cy="350838"/>
          </a:xfrm>
          <a:custGeom>
            <a:avLst/>
            <a:gdLst>
              <a:gd name="T0" fmla="*/ 80 w 114"/>
              <a:gd name="T1" fmla="*/ 51 h 99"/>
              <a:gd name="T2" fmla="*/ 80 w 114"/>
              <a:gd name="T3" fmla="*/ 56 h 99"/>
              <a:gd name="T4" fmla="*/ 72 w 114"/>
              <a:gd name="T5" fmla="*/ 56 h 99"/>
              <a:gd name="T6" fmla="*/ 72 w 114"/>
              <a:gd name="T7" fmla="*/ 51 h 99"/>
              <a:gd name="T8" fmla="*/ 56 w 114"/>
              <a:gd name="T9" fmla="*/ 41 h 99"/>
              <a:gd name="T10" fmla="*/ 64 w 114"/>
              <a:gd name="T11" fmla="*/ 37 h 99"/>
              <a:gd name="T12" fmla="*/ 76 w 114"/>
              <a:gd name="T13" fmla="*/ 44 h 99"/>
              <a:gd name="T14" fmla="*/ 87 w 114"/>
              <a:gd name="T15" fmla="*/ 37 h 99"/>
              <a:gd name="T16" fmla="*/ 76 w 114"/>
              <a:gd name="T17" fmla="*/ 31 h 99"/>
              <a:gd name="T18" fmla="*/ 58 w 114"/>
              <a:gd name="T19" fmla="*/ 17 h 99"/>
              <a:gd name="T20" fmla="*/ 72 w 114"/>
              <a:gd name="T21" fmla="*/ 4 h 99"/>
              <a:gd name="T22" fmla="*/ 72 w 114"/>
              <a:gd name="T23" fmla="*/ 0 h 99"/>
              <a:gd name="T24" fmla="*/ 80 w 114"/>
              <a:gd name="T25" fmla="*/ 0 h 99"/>
              <a:gd name="T26" fmla="*/ 80 w 114"/>
              <a:gd name="T27" fmla="*/ 4 h 99"/>
              <a:gd name="T28" fmla="*/ 94 w 114"/>
              <a:gd name="T29" fmla="*/ 13 h 99"/>
              <a:gd name="T30" fmla="*/ 87 w 114"/>
              <a:gd name="T31" fmla="*/ 16 h 99"/>
              <a:gd name="T32" fmla="*/ 76 w 114"/>
              <a:gd name="T33" fmla="*/ 11 h 99"/>
              <a:gd name="T34" fmla="*/ 67 w 114"/>
              <a:gd name="T35" fmla="*/ 17 h 99"/>
              <a:gd name="T36" fmla="*/ 77 w 114"/>
              <a:gd name="T37" fmla="*/ 23 h 99"/>
              <a:gd name="T38" fmla="*/ 95 w 114"/>
              <a:gd name="T39" fmla="*/ 37 h 99"/>
              <a:gd name="T40" fmla="*/ 80 w 114"/>
              <a:gd name="T41" fmla="*/ 51 h 99"/>
              <a:gd name="T42" fmla="*/ 110 w 114"/>
              <a:gd name="T43" fmla="*/ 74 h 99"/>
              <a:gd name="T44" fmla="*/ 81 w 114"/>
              <a:gd name="T45" fmla="*/ 82 h 99"/>
              <a:gd name="T46" fmla="*/ 58 w 114"/>
              <a:gd name="T47" fmla="*/ 73 h 99"/>
              <a:gd name="T48" fmla="*/ 83 w 114"/>
              <a:gd name="T49" fmla="*/ 72 h 99"/>
              <a:gd name="T50" fmla="*/ 68 w 114"/>
              <a:gd name="T51" fmla="*/ 62 h 99"/>
              <a:gd name="T52" fmla="*/ 49 w 114"/>
              <a:gd name="T53" fmla="*/ 59 h 99"/>
              <a:gd name="T54" fmla="*/ 23 w 114"/>
              <a:gd name="T55" fmla="*/ 65 h 99"/>
              <a:gd name="T56" fmla="*/ 23 w 114"/>
              <a:gd name="T57" fmla="*/ 92 h 99"/>
              <a:gd name="T58" fmla="*/ 39 w 114"/>
              <a:gd name="T59" fmla="*/ 95 h 99"/>
              <a:gd name="T60" fmla="*/ 84 w 114"/>
              <a:gd name="T61" fmla="*/ 97 h 99"/>
              <a:gd name="T62" fmla="*/ 113 w 114"/>
              <a:gd name="T63" fmla="*/ 77 h 99"/>
              <a:gd name="T64" fmla="*/ 110 w 114"/>
              <a:gd name="T65" fmla="*/ 74 h 99"/>
              <a:gd name="T66" fmla="*/ 0 w 114"/>
              <a:gd name="T67" fmla="*/ 99 h 99"/>
              <a:gd name="T68" fmla="*/ 18 w 114"/>
              <a:gd name="T69" fmla="*/ 99 h 99"/>
              <a:gd name="T70" fmla="*/ 18 w 114"/>
              <a:gd name="T71" fmla="*/ 65 h 99"/>
              <a:gd name="T72" fmla="*/ 0 w 114"/>
              <a:gd name="T73" fmla="*/ 65 h 99"/>
              <a:gd name="T74" fmla="*/ 0 w 114"/>
              <a:gd name="T75" fmla="*/ 99 h 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14" h="99">
                <a:moveTo>
                  <a:pt x="80" y="51"/>
                </a:moveTo>
                <a:cubicBezTo>
                  <a:pt x="80" y="56"/>
                  <a:pt x="80" y="56"/>
                  <a:pt x="80" y="56"/>
                </a:cubicBezTo>
                <a:cubicBezTo>
                  <a:pt x="72" y="56"/>
                  <a:pt x="72" y="56"/>
                  <a:pt x="72" y="56"/>
                </a:cubicBezTo>
                <a:cubicBezTo>
                  <a:pt x="72" y="51"/>
                  <a:pt x="72" y="51"/>
                  <a:pt x="72" y="51"/>
                </a:cubicBezTo>
                <a:cubicBezTo>
                  <a:pt x="65" y="51"/>
                  <a:pt x="59" y="47"/>
                  <a:pt x="56" y="41"/>
                </a:cubicBezTo>
                <a:cubicBezTo>
                  <a:pt x="64" y="37"/>
                  <a:pt x="64" y="37"/>
                  <a:pt x="64" y="37"/>
                </a:cubicBezTo>
                <a:cubicBezTo>
                  <a:pt x="66" y="42"/>
                  <a:pt x="71" y="44"/>
                  <a:pt x="76" y="44"/>
                </a:cubicBezTo>
                <a:cubicBezTo>
                  <a:pt x="82" y="44"/>
                  <a:pt x="87" y="42"/>
                  <a:pt x="87" y="37"/>
                </a:cubicBezTo>
                <a:cubicBezTo>
                  <a:pt x="87" y="33"/>
                  <a:pt x="82" y="31"/>
                  <a:pt x="76" y="31"/>
                </a:cubicBezTo>
                <a:cubicBezTo>
                  <a:pt x="67" y="30"/>
                  <a:pt x="58" y="27"/>
                  <a:pt x="58" y="17"/>
                </a:cubicBezTo>
                <a:cubicBezTo>
                  <a:pt x="58" y="9"/>
                  <a:pt x="65" y="6"/>
                  <a:pt x="72" y="4"/>
                </a:cubicBezTo>
                <a:cubicBezTo>
                  <a:pt x="72" y="0"/>
                  <a:pt x="72" y="0"/>
                  <a:pt x="72" y="0"/>
                </a:cubicBezTo>
                <a:cubicBezTo>
                  <a:pt x="80" y="0"/>
                  <a:pt x="80" y="0"/>
                  <a:pt x="80" y="0"/>
                </a:cubicBezTo>
                <a:cubicBezTo>
                  <a:pt x="80" y="4"/>
                  <a:pt x="80" y="4"/>
                  <a:pt x="80" y="4"/>
                </a:cubicBezTo>
                <a:cubicBezTo>
                  <a:pt x="85" y="5"/>
                  <a:pt x="91" y="7"/>
                  <a:pt x="94" y="13"/>
                </a:cubicBezTo>
                <a:cubicBezTo>
                  <a:pt x="87" y="16"/>
                  <a:pt x="87" y="16"/>
                  <a:pt x="87" y="16"/>
                </a:cubicBezTo>
                <a:cubicBezTo>
                  <a:pt x="85" y="14"/>
                  <a:pt x="81" y="11"/>
                  <a:pt x="76" y="11"/>
                </a:cubicBezTo>
                <a:cubicBezTo>
                  <a:pt x="70" y="11"/>
                  <a:pt x="67" y="14"/>
                  <a:pt x="67" y="17"/>
                </a:cubicBezTo>
                <a:cubicBezTo>
                  <a:pt x="67" y="21"/>
                  <a:pt x="71" y="22"/>
                  <a:pt x="77" y="23"/>
                </a:cubicBezTo>
                <a:cubicBezTo>
                  <a:pt x="86" y="24"/>
                  <a:pt x="95" y="27"/>
                  <a:pt x="95" y="37"/>
                </a:cubicBezTo>
                <a:cubicBezTo>
                  <a:pt x="95" y="46"/>
                  <a:pt x="88" y="50"/>
                  <a:pt x="80" y="51"/>
                </a:cubicBezTo>
                <a:close/>
                <a:moveTo>
                  <a:pt x="110" y="74"/>
                </a:moveTo>
                <a:cubicBezTo>
                  <a:pt x="102" y="71"/>
                  <a:pt x="95" y="77"/>
                  <a:pt x="81" y="82"/>
                </a:cubicBezTo>
                <a:cubicBezTo>
                  <a:pt x="79" y="83"/>
                  <a:pt x="59" y="77"/>
                  <a:pt x="58" y="73"/>
                </a:cubicBezTo>
                <a:cubicBezTo>
                  <a:pt x="58" y="71"/>
                  <a:pt x="78" y="75"/>
                  <a:pt x="83" y="72"/>
                </a:cubicBezTo>
                <a:cubicBezTo>
                  <a:pt x="91" y="65"/>
                  <a:pt x="82" y="63"/>
                  <a:pt x="68" y="62"/>
                </a:cubicBezTo>
                <a:cubicBezTo>
                  <a:pt x="68" y="62"/>
                  <a:pt x="61" y="61"/>
                  <a:pt x="49" y="59"/>
                </a:cubicBezTo>
                <a:cubicBezTo>
                  <a:pt x="42" y="57"/>
                  <a:pt x="23" y="65"/>
                  <a:pt x="23" y="65"/>
                </a:cubicBezTo>
                <a:cubicBezTo>
                  <a:pt x="23" y="92"/>
                  <a:pt x="23" y="92"/>
                  <a:pt x="23" y="92"/>
                </a:cubicBezTo>
                <a:cubicBezTo>
                  <a:pt x="23" y="92"/>
                  <a:pt x="35" y="94"/>
                  <a:pt x="39" y="95"/>
                </a:cubicBezTo>
                <a:cubicBezTo>
                  <a:pt x="47" y="97"/>
                  <a:pt x="80" y="98"/>
                  <a:pt x="84" y="97"/>
                </a:cubicBezTo>
                <a:cubicBezTo>
                  <a:pt x="89" y="97"/>
                  <a:pt x="112" y="78"/>
                  <a:pt x="113" y="77"/>
                </a:cubicBezTo>
                <a:cubicBezTo>
                  <a:pt x="114" y="76"/>
                  <a:pt x="114" y="75"/>
                  <a:pt x="110" y="74"/>
                </a:cubicBezTo>
                <a:close/>
                <a:moveTo>
                  <a:pt x="0" y="99"/>
                </a:moveTo>
                <a:cubicBezTo>
                  <a:pt x="18" y="99"/>
                  <a:pt x="18" y="99"/>
                  <a:pt x="18" y="99"/>
                </a:cubicBezTo>
                <a:cubicBezTo>
                  <a:pt x="18" y="65"/>
                  <a:pt x="18" y="65"/>
                  <a:pt x="18" y="65"/>
                </a:cubicBezTo>
                <a:cubicBezTo>
                  <a:pt x="0" y="65"/>
                  <a:pt x="0" y="65"/>
                  <a:pt x="0" y="65"/>
                </a:cubicBezTo>
                <a:lnTo>
                  <a:pt x="0" y="9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1976718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nodeType="withEffect" p14:presetBounceEnd="67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7000">
                                          <p:cBhvr additive="base">
                                            <p:cTn id="7" dur="1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7000">
                                          <p:cBhvr additive="base">
                                            <p:cTn id="8" dur="1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 p14:presetBounceEnd="67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7000">
                                          <p:cBhvr additive="base">
                                            <p:cTn id="11" dur="10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7000">
                                          <p:cBhvr additive="base">
                                            <p:cTn id="12" dur="10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fill="hold" nodeType="withEffect" p14:presetBounceEnd="67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7000">
                                          <p:cBhvr additive="base">
                                            <p:cTn id="15" dur="10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7000">
                                          <p:cBhvr additive="base">
                                            <p:cTn id="16" dur="10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" dur="75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75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1" dur="75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10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750"/>
                                            <p:tgtEl>
                                              <p:spTgt spid="10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10" presetClass="entr" presetSubtype="0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" dur="750"/>
                                            <p:tgtEl>
                                              <p:spTgt spid="10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10" presetClass="entr" presetSubtype="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0" dur="750"/>
                                            <p:tgtEl>
                                              <p:spTgt spid="10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5" grpId="0" animBg="1"/>
          <p:bldP spid="103" grpId="0" animBg="1"/>
          <p:bldP spid="104" grpId="0" animBg="1"/>
          <p:bldP spid="107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" dur="75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75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1" dur="75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10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750"/>
                                            <p:tgtEl>
                                              <p:spTgt spid="10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10" presetClass="entr" presetSubtype="0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" dur="750"/>
                                            <p:tgtEl>
                                              <p:spTgt spid="10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10" presetClass="entr" presetSubtype="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0" dur="750"/>
                                            <p:tgtEl>
                                              <p:spTgt spid="10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5" grpId="0" animBg="1"/>
          <p:bldP spid="103" grpId="0" animBg="1"/>
          <p:bldP spid="104" grpId="0" animBg="1"/>
          <p:bldP spid="107" grpId="0" animBg="1"/>
        </p:bldLst>
      </p:timing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36">
            <a:extLst>
              <a:ext uri="{FF2B5EF4-FFF2-40B4-BE49-F238E27FC236}">
                <a16:creationId xmlns:a16="http://schemas.microsoft.com/office/drawing/2014/main" id="{219BBA12-486A-4818-B391-4868EAC3DE43}"/>
              </a:ext>
            </a:extLst>
          </p:cNvPr>
          <p:cNvSpPr txBox="1">
            <a:spLocks/>
          </p:cNvSpPr>
          <p:nvPr/>
        </p:nvSpPr>
        <p:spPr>
          <a:xfrm>
            <a:off x="186268" y="669048"/>
            <a:ext cx="3332830" cy="43178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0" lang="en-US" sz="2400" b="1" i="0" u="none" strike="noStrike" kern="1200" cap="none" normalizeH="0" baseline="0" dirty="0" smtClean="0">
                <a:ln>
                  <a:noFill/>
                </a:ln>
                <a:solidFill>
                  <a:schemeClr val="accent2"/>
                </a:solidFill>
                <a:effectLst/>
                <a:latin typeface="Open Sans" panose="020B06060305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0" lang="en-US" sz="2400" b="1" i="0" u="none" strike="noStrike" kern="1200" cap="none" normalizeH="0" baseline="0" dirty="0" smtClean="0">
                <a:ln>
                  <a:noFill/>
                </a:ln>
                <a:solidFill>
                  <a:srgbClr val="FE2635"/>
                </a:solidFill>
                <a:effectLst/>
                <a:latin typeface="Open Sans" panose="020B0606030504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0" lang="en-US" sz="2400" b="1" i="0" u="none" strike="noStrike" kern="1200" cap="none" normalizeH="0" baseline="0" dirty="0" smtClean="0">
                <a:ln>
                  <a:noFill/>
                </a:ln>
                <a:solidFill>
                  <a:srgbClr val="FE2635"/>
                </a:solidFill>
                <a:effectLst/>
                <a:latin typeface="Open Sans" panose="020B0606030504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0" lang="en-US" sz="2400" b="1" i="0" u="none" strike="noStrike" kern="1200" cap="none" normalizeH="0" baseline="0" dirty="0" smtClean="0">
                <a:ln>
                  <a:noFill/>
                </a:ln>
                <a:solidFill>
                  <a:srgbClr val="FE2635"/>
                </a:solidFill>
                <a:effectLst/>
                <a:latin typeface="Open Sans" panose="020B0606030504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0" lang="ru-RU" sz="2400" b="1" i="0" u="none" strike="noStrike" kern="1200" cap="none" normalizeH="0" baseline="0" dirty="0">
                <a:ln>
                  <a:noFill/>
                </a:ln>
                <a:solidFill>
                  <a:srgbClr val="FE2635"/>
                </a:solidFill>
                <a:effectLst/>
                <a:latin typeface="Open Sans" panose="020B0606030504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rgbClr val="C00000"/>
                </a:solidFill>
              </a:rPr>
              <a:t>HYBRID TOPOLOGY: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C2EF3B7-A334-4DA9-BCF9-948A19C2A1DF}"/>
              </a:ext>
            </a:extLst>
          </p:cNvPr>
          <p:cNvSpPr txBox="1"/>
          <p:nvPr/>
        </p:nvSpPr>
        <p:spPr>
          <a:xfrm>
            <a:off x="3324364" y="639171"/>
            <a:ext cx="88083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IBM Plex Serif"/>
              </a:rPr>
              <a:t>A </a:t>
            </a:r>
            <a:r>
              <a:rPr lang="en-US" b="1" dirty="0">
                <a:solidFill>
                  <a:srgbClr val="00B050"/>
                </a:solidFill>
                <a:latin typeface="IBM Plex Serif"/>
              </a:rPr>
              <a:t>hybrid topology </a:t>
            </a:r>
            <a:r>
              <a:rPr lang="en-US" dirty="0">
                <a:latin typeface="IBM Plex Serif"/>
              </a:rPr>
              <a:t>is a type of network topology that uses two or more differing network topologies. These topologies can include a mix of bus topology,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latin typeface="IBM Plex Serif"/>
              </a:rPr>
              <a:t>mesh topology</a:t>
            </a:r>
            <a:r>
              <a:rPr lang="en-US" dirty="0">
                <a:latin typeface="IBM Plex Serif"/>
              </a:rPr>
              <a:t>, </a:t>
            </a:r>
            <a:r>
              <a:rPr lang="en-US" dirty="0">
                <a:solidFill>
                  <a:srgbClr val="7030A0"/>
                </a:solidFill>
                <a:latin typeface="IBM Plex Serif"/>
              </a:rPr>
              <a:t>ring topology</a:t>
            </a:r>
            <a:r>
              <a:rPr lang="en-US" dirty="0">
                <a:latin typeface="IBM Plex Serif"/>
              </a:rPr>
              <a:t>, </a:t>
            </a:r>
            <a:r>
              <a:rPr lang="en-US" dirty="0">
                <a:solidFill>
                  <a:srgbClr val="D70110"/>
                </a:solidFill>
                <a:latin typeface="IBM Plex Serif"/>
              </a:rPr>
              <a:t>star topology</a:t>
            </a:r>
            <a:r>
              <a:rPr lang="en-US" dirty="0">
                <a:latin typeface="IBM Plex Serif"/>
              </a:rPr>
              <a:t>, and </a:t>
            </a:r>
            <a:r>
              <a:rPr lang="en-US" dirty="0">
                <a:solidFill>
                  <a:schemeClr val="accent1"/>
                </a:solidFill>
                <a:latin typeface="IBM Plex Serif"/>
              </a:rPr>
              <a:t>tree topology</a:t>
            </a:r>
            <a:r>
              <a:rPr lang="en-US" dirty="0">
                <a:latin typeface="IBM Plex Serif"/>
              </a:rPr>
              <a:t>.</a:t>
            </a:r>
            <a:endParaRPr lang="en-GB" b="1" dirty="0">
              <a:solidFill>
                <a:srgbClr val="00B050"/>
              </a:solidFill>
              <a:latin typeface="IBM Plex Serif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47A2E4-018F-4A08-9582-36063E7F71C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5924" y="2468074"/>
            <a:ext cx="6260152" cy="3720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155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withEffect" p14:presetBounceEnd="67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7000">
                                          <p:cBhvr additive="base">
                                            <p:cTn id="7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7000">
                                          <p:cBhvr additive="base">
                                            <p:cTn id="8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2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2" grpId="0"/>
        </p:bldLst>
      </p:timing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Group 86">
            <a:extLst>
              <a:ext uri="{FF2B5EF4-FFF2-40B4-BE49-F238E27FC236}">
                <a16:creationId xmlns:a16="http://schemas.microsoft.com/office/drawing/2014/main" id="{ED2D1C8F-F65B-47F8-84EA-23870A2DFBC7}"/>
              </a:ext>
            </a:extLst>
          </p:cNvPr>
          <p:cNvGrpSpPr/>
          <p:nvPr/>
        </p:nvGrpSpPr>
        <p:grpSpPr>
          <a:xfrm>
            <a:off x="3005138" y="3897313"/>
            <a:ext cx="1525588" cy="1554162"/>
            <a:chOff x="3005138" y="3897313"/>
            <a:chExt cx="1525588" cy="1554162"/>
          </a:xfrm>
        </p:grpSpPr>
        <p:sp>
          <p:nvSpPr>
            <p:cNvPr id="16" name="Freeform 14">
              <a:extLst>
                <a:ext uri="{FF2B5EF4-FFF2-40B4-BE49-F238E27FC236}">
                  <a16:creationId xmlns:a16="http://schemas.microsoft.com/office/drawing/2014/main" id="{AE5EAA8A-6B2E-47CF-8A4E-D59577ACC483}"/>
                </a:ext>
              </a:extLst>
            </p:cNvPr>
            <p:cNvSpPr>
              <a:spLocks/>
            </p:cNvSpPr>
            <p:nvPr/>
          </p:nvSpPr>
          <p:spPr bwMode="auto">
            <a:xfrm>
              <a:off x="3706813" y="3897313"/>
              <a:ext cx="823913" cy="1187450"/>
            </a:xfrm>
            <a:custGeom>
              <a:avLst/>
              <a:gdLst>
                <a:gd name="T0" fmla="*/ 73 w 206"/>
                <a:gd name="T1" fmla="*/ 292 h 297"/>
                <a:gd name="T2" fmla="*/ 206 w 206"/>
                <a:gd name="T3" fmla="*/ 297 h 297"/>
                <a:gd name="T4" fmla="*/ 206 w 206"/>
                <a:gd name="T5" fmla="*/ 297 h 297"/>
                <a:gd name="T6" fmla="*/ 126 w 206"/>
                <a:gd name="T7" fmla="*/ 0 h 297"/>
                <a:gd name="T8" fmla="*/ 82 w 206"/>
                <a:gd name="T9" fmla="*/ 60 h 297"/>
                <a:gd name="T10" fmla="*/ 0 w 206"/>
                <a:gd name="T11" fmla="*/ 115 h 297"/>
                <a:gd name="T12" fmla="*/ 73 w 206"/>
                <a:gd name="T13" fmla="*/ 292 h 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6" h="297">
                  <a:moveTo>
                    <a:pt x="73" y="292"/>
                  </a:moveTo>
                  <a:cubicBezTo>
                    <a:pt x="117" y="273"/>
                    <a:pt x="166" y="277"/>
                    <a:pt x="206" y="297"/>
                  </a:cubicBezTo>
                  <a:cubicBezTo>
                    <a:pt x="206" y="297"/>
                    <a:pt x="206" y="297"/>
                    <a:pt x="206" y="297"/>
                  </a:cubicBezTo>
                  <a:cubicBezTo>
                    <a:pt x="99" y="243"/>
                    <a:pt x="42" y="167"/>
                    <a:pt x="126" y="0"/>
                  </a:cubicBezTo>
                  <a:cubicBezTo>
                    <a:pt x="115" y="21"/>
                    <a:pt x="100" y="42"/>
                    <a:pt x="82" y="60"/>
                  </a:cubicBezTo>
                  <a:cubicBezTo>
                    <a:pt x="57" y="84"/>
                    <a:pt x="29" y="102"/>
                    <a:pt x="0" y="115"/>
                  </a:cubicBezTo>
                  <a:cubicBezTo>
                    <a:pt x="73" y="292"/>
                    <a:pt x="73" y="292"/>
                    <a:pt x="73" y="2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  <p:sp>
          <p:nvSpPr>
            <p:cNvPr id="17" name="Freeform 15">
              <a:extLst>
                <a:ext uri="{FF2B5EF4-FFF2-40B4-BE49-F238E27FC236}">
                  <a16:creationId xmlns:a16="http://schemas.microsoft.com/office/drawing/2014/main" id="{35FAC50F-D9E8-4C34-8044-C6EFF4E47F9F}"/>
                </a:ext>
              </a:extLst>
            </p:cNvPr>
            <p:cNvSpPr>
              <a:spLocks/>
            </p:cNvSpPr>
            <p:nvPr/>
          </p:nvSpPr>
          <p:spPr bwMode="auto">
            <a:xfrm>
              <a:off x="3005138" y="4356100"/>
              <a:ext cx="993775" cy="1095375"/>
            </a:xfrm>
            <a:custGeom>
              <a:avLst/>
              <a:gdLst>
                <a:gd name="T0" fmla="*/ 248 w 248"/>
                <a:gd name="T1" fmla="*/ 177 h 274"/>
                <a:gd name="T2" fmla="*/ 175 w 248"/>
                <a:gd name="T3" fmla="*/ 0 h 274"/>
                <a:gd name="T4" fmla="*/ 0 w 248"/>
                <a:gd name="T5" fmla="*/ 6 h 274"/>
                <a:gd name="T6" fmla="*/ 0 w 248"/>
                <a:gd name="T7" fmla="*/ 6 h 274"/>
                <a:gd name="T8" fmla="*/ 157 w 248"/>
                <a:gd name="T9" fmla="*/ 274 h 274"/>
                <a:gd name="T10" fmla="*/ 157 w 248"/>
                <a:gd name="T11" fmla="*/ 274 h 274"/>
                <a:gd name="T12" fmla="*/ 248 w 248"/>
                <a:gd name="T13" fmla="*/ 177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8" h="274">
                  <a:moveTo>
                    <a:pt x="248" y="177"/>
                  </a:moveTo>
                  <a:cubicBezTo>
                    <a:pt x="175" y="0"/>
                    <a:pt x="175" y="0"/>
                    <a:pt x="175" y="0"/>
                  </a:cubicBezTo>
                  <a:cubicBezTo>
                    <a:pt x="119" y="23"/>
                    <a:pt x="57" y="25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181" y="65"/>
                    <a:pt x="194" y="160"/>
                    <a:pt x="157" y="274"/>
                  </a:cubicBezTo>
                  <a:cubicBezTo>
                    <a:pt x="157" y="274"/>
                    <a:pt x="157" y="274"/>
                    <a:pt x="157" y="274"/>
                  </a:cubicBezTo>
                  <a:cubicBezTo>
                    <a:pt x="171" y="232"/>
                    <a:pt x="203" y="195"/>
                    <a:pt x="248" y="177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6DFAFDF6-4087-485C-A17C-1C6FF0E37A10}"/>
              </a:ext>
            </a:extLst>
          </p:cNvPr>
          <p:cNvGrpSpPr/>
          <p:nvPr/>
        </p:nvGrpSpPr>
        <p:grpSpPr>
          <a:xfrm>
            <a:off x="3773488" y="3128963"/>
            <a:ext cx="1577975" cy="1508125"/>
            <a:chOff x="3773488" y="3128963"/>
            <a:chExt cx="1577975" cy="1508125"/>
          </a:xfrm>
        </p:grpSpPr>
        <p:sp>
          <p:nvSpPr>
            <p:cNvPr id="18" name="Freeform 16">
              <a:extLst>
                <a:ext uri="{FF2B5EF4-FFF2-40B4-BE49-F238E27FC236}">
                  <a16:creationId xmlns:a16="http://schemas.microsoft.com/office/drawing/2014/main" id="{3CD5684B-D5BD-4975-B86D-7528D6C7903F}"/>
                </a:ext>
              </a:extLst>
            </p:cNvPr>
            <p:cNvSpPr>
              <a:spLocks/>
            </p:cNvSpPr>
            <p:nvPr/>
          </p:nvSpPr>
          <p:spPr bwMode="auto">
            <a:xfrm>
              <a:off x="4249738" y="3128963"/>
              <a:ext cx="1101725" cy="976313"/>
            </a:xfrm>
            <a:custGeom>
              <a:avLst/>
              <a:gdLst>
                <a:gd name="T0" fmla="*/ 177 w 275"/>
                <a:gd name="T1" fmla="*/ 244 h 244"/>
                <a:gd name="T2" fmla="*/ 274 w 275"/>
                <a:gd name="T3" fmla="*/ 154 h 244"/>
                <a:gd name="T4" fmla="*/ 275 w 275"/>
                <a:gd name="T5" fmla="*/ 154 h 244"/>
                <a:gd name="T6" fmla="*/ 8 w 275"/>
                <a:gd name="T7" fmla="*/ 0 h 244"/>
                <a:gd name="T8" fmla="*/ 19 w 275"/>
                <a:gd name="T9" fmla="*/ 74 h 244"/>
                <a:gd name="T10" fmla="*/ 0 w 275"/>
                <a:gd name="T11" fmla="*/ 171 h 244"/>
                <a:gd name="T12" fmla="*/ 177 w 275"/>
                <a:gd name="T13" fmla="*/ 244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5" h="244">
                  <a:moveTo>
                    <a:pt x="177" y="244"/>
                  </a:moveTo>
                  <a:cubicBezTo>
                    <a:pt x="195" y="200"/>
                    <a:pt x="232" y="168"/>
                    <a:pt x="274" y="154"/>
                  </a:cubicBezTo>
                  <a:cubicBezTo>
                    <a:pt x="275" y="154"/>
                    <a:pt x="275" y="154"/>
                    <a:pt x="275" y="154"/>
                  </a:cubicBezTo>
                  <a:cubicBezTo>
                    <a:pt x="161" y="191"/>
                    <a:pt x="67" y="177"/>
                    <a:pt x="8" y="0"/>
                  </a:cubicBezTo>
                  <a:cubicBezTo>
                    <a:pt x="15" y="23"/>
                    <a:pt x="19" y="48"/>
                    <a:pt x="19" y="74"/>
                  </a:cubicBezTo>
                  <a:cubicBezTo>
                    <a:pt x="19" y="108"/>
                    <a:pt x="12" y="141"/>
                    <a:pt x="0" y="171"/>
                  </a:cubicBezTo>
                  <a:cubicBezTo>
                    <a:pt x="177" y="244"/>
                    <a:pt x="177" y="244"/>
                    <a:pt x="177" y="24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  <p:sp>
          <p:nvSpPr>
            <p:cNvPr id="19" name="Freeform 17">
              <a:extLst>
                <a:ext uri="{FF2B5EF4-FFF2-40B4-BE49-F238E27FC236}">
                  <a16:creationId xmlns:a16="http://schemas.microsoft.com/office/drawing/2014/main" id="{8546A09F-5985-4EC0-A6C6-C36CA6512D15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3488" y="3813175"/>
              <a:ext cx="1204913" cy="823913"/>
            </a:xfrm>
            <a:custGeom>
              <a:avLst/>
              <a:gdLst>
                <a:gd name="T0" fmla="*/ 296 w 301"/>
                <a:gd name="T1" fmla="*/ 73 h 206"/>
                <a:gd name="T2" fmla="*/ 119 w 301"/>
                <a:gd name="T3" fmla="*/ 0 h 206"/>
                <a:gd name="T4" fmla="*/ 0 w 301"/>
                <a:gd name="T5" fmla="*/ 128 h 206"/>
                <a:gd name="T6" fmla="*/ 0 w 301"/>
                <a:gd name="T7" fmla="*/ 128 h 206"/>
                <a:gd name="T8" fmla="*/ 300 w 301"/>
                <a:gd name="T9" fmla="*/ 206 h 206"/>
                <a:gd name="T10" fmla="*/ 301 w 301"/>
                <a:gd name="T11" fmla="*/ 206 h 206"/>
                <a:gd name="T12" fmla="*/ 296 w 301"/>
                <a:gd name="T13" fmla="*/ 73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1" h="206">
                  <a:moveTo>
                    <a:pt x="296" y="73"/>
                  </a:moveTo>
                  <a:cubicBezTo>
                    <a:pt x="119" y="0"/>
                    <a:pt x="119" y="0"/>
                    <a:pt x="119" y="0"/>
                  </a:cubicBezTo>
                  <a:cubicBezTo>
                    <a:pt x="96" y="55"/>
                    <a:pt x="53" y="101"/>
                    <a:pt x="0" y="128"/>
                  </a:cubicBezTo>
                  <a:cubicBezTo>
                    <a:pt x="0" y="128"/>
                    <a:pt x="0" y="128"/>
                    <a:pt x="0" y="128"/>
                  </a:cubicBezTo>
                  <a:cubicBezTo>
                    <a:pt x="170" y="42"/>
                    <a:pt x="246" y="99"/>
                    <a:pt x="300" y="206"/>
                  </a:cubicBezTo>
                  <a:cubicBezTo>
                    <a:pt x="301" y="206"/>
                    <a:pt x="301" y="206"/>
                    <a:pt x="301" y="206"/>
                  </a:cubicBezTo>
                  <a:cubicBezTo>
                    <a:pt x="280" y="166"/>
                    <a:pt x="277" y="118"/>
                    <a:pt x="296" y="73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FF7613A7-0E46-418F-ABA3-A3342AF1EA13}"/>
              </a:ext>
            </a:extLst>
          </p:cNvPr>
          <p:cNvGrpSpPr/>
          <p:nvPr/>
        </p:nvGrpSpPr>
        <p:grpSpPr>
          <a:xfrm>
            <a:off x="3790950" y="2217738"/>
            <a:ext cx="1560513" cy="1522412"/>
            <a:chOff x="3790950" y="2217738"/>
            <a:chExt cx="1560513" cy="1522412"/>
          </a:xfrm>
        </p:grpSpPr>
        <p:sp>
          <p:nvSpPr>
            <p:cNvPr id="20" name="Freeform 18">
              <a:extLst>
                <a:ext uri="{FF2B5EF4-FFF2-40B4-BE49-F238E27FC236}">
                  <a16:creationId xmlns:a16="http://schemas.microsoft.com/office/drawing/2014/main" id="{CCE8DE66-9375-45E1-B901-C10AEBBF808A}"/>
                </a:ext>
              </a:extLst>
            </p:cNvPr>
            <p:cNvSpPr>
              <a:spLocks/>
            </p:cNvSpPr>
            <p:nvPr/>
          </p:nvSpPr>
          <p:spPr bwMode="auto">
            <a:xfrm>
              <a:off x="3790950" y="2217738"/>
              <a:ext cx="1187450" cy="823913"/>
            </a:xfrm>
            <a:custGeom>
              <a:avLst/>
              <a:gdLst>
                <a:gd name="T0" fmla="*/ 292 w 297"/>
                <a:gd name="T1" fmla="*/ 133 h 206"/>
                <a:gd name="T2" fmla="*/ 297 w 297"/>
                <a:gd name="T3" fmla="*/ 0 h 206"/>
                <a:gd name="T4" fmla="*/ 297 w 297"/>
                <a:gd name="T5" fmla="*/ 0 h 206"/>
                <a:gd name="T6" fmla="*/ 0 w 297"/>
                <a:gd name="T7" fmla="*/ 80 h 206"/>
                <a:gd name="T8" fmla="*/ 61 w 297"/>
                <a:gd name="T9" fmla="*/ 124 h 206"/>
                <a:gd name="T10" fmla="*/ 115 w 297"/>
                <a:gd name="T11" fmla="*/ 206 h 206"/>
                <a:gd name="T12" fmla="*/ 292 w 297"/>
                <a:gd name="T13" fmla="*/ 133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7" h="206">
                  <a:moveTo>
                    <a:pt x="292" y="133"/>
                  </a:moveTo>
                  <a:cubicBezTo>
                    <a:pt x="274" y="88"/>
                    <a:pt x="277" y="40"/>
                    <a:pt x="297" y="0"/>
                  </a:cubicBezTo>
                  <a:cubicBezTo>
                    <a:pt x="297" y="0"/>
                    <a:pt x="297" y="0"/>
                    <a:pt x="297" y="0"/>
                  </a:cubicBezTo>
                  <a:cubicBezTo>
                    <a:pt x="243" y="107"/>
                    <a:pt x="167" y="163"/>
                    <a:pt x="0" y="80"/>
                  </a:cubicBezTo>
                  <a:cubicBezTo>
                    <a:pt x="22" y="91"/>
                    <a:pt x="42" y="106"/>
                    <a:pt x="61" y="124"/>
                  </a:cubicBezTo>
                  <a:cubicBezTo>
                    <a:pt x="85" y="148"/>
                    <a:pt x="103" y="176"/>
                    <a:pt x="115" y="206"/>
                  </a:cubicBezTo>
                  <a:cubicBezTo>
                    <a:pt x="292" y="133"/>
                    <a:pt x="292" y="133"/>
                    <a:pt x="292" y="13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  <p:sp>
          <p:nvSpPr>
            <p:cNvPr id="21" name="Freeform 19">
              <a:extLst>
                <a:ext uri="{FF2B5EF4-FFF2-40B4-BE49-F238E27FC236}">
                  <a16:creationId xmlns:a16="http://schemas.microsoft.com/office/drawing/2014/main" id="{E104C4F8-BAC5-4F61-85DE-ED9FAE691AC2}"/>
                </a:ext>
              </a:extLst>
            </p:cNvPr>
            <p:cNvSpPr>
              <a:spLocks/>
            </p:cNvSpPr>
            <p:nvPr/>
          </p:nvSpPr>
          <p:spPr bwMode="auto">
            <a:xfrm>
              <a:off x="4249738" y="2749550"/>
              <a:ext cx="1101725" cy="990600"/>
            </a:xfrm>
            <a:custGeom>
              <a:avLst/>
              <a:gdLst>
                <a:gd name="T0" fmla="*/ 177 w 275"/>
                <a:gd name="T1" fmla="*/ 0 h 248"/>
                <a:gd name="T2" fmla="*/ 0 w 275"/>
                <a:gd name="T3" fmla="*/ 73 h 248"/>
                <a:gd name="T4" fmla="*/ 7 w 275"/>
                <a:gd name="T5" fmla="*/ 248 h 248"/>
                <a:gd name="T6" fmla="*/ 7 w 275"/>
                <a:gd name="T7" fmla="*/ 248 h 248"/>
                <a:gd name="T8" fmla="*/ 275 w 275"/>
                <a:gd name="T9" fmla="*/ 91 h 248"/>
                <a:gd name="T10" fmla="*/ 275 w 275"/>
                <a:gd name="T11" fmla="*/ 91 h 248"/>
                <a:gd name="T12" fmla="*/ 177 w 275"/>
                <a:gd name="T13" fmla="*/ 0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5" h="248">
                  <a:moveTo>
                    <a:pt x="177" y="0"/>
                  </a:moveTo>
                  <a:cubicBezTo>
                    <a:pt x="0" y="73"/>
                    <a:pt x="0" y="73"/>
                    <a:pt x="0" y="73"/>
                  </a:cubicBezTo>
                  <a:cubicBezTo>
                    <a:pt x="23" y="129"/>
                    <a:pt x="25" y="191"/>
                    <a:pt x="7" y="248"/>
                  </a:cubicBezTo>
                  <a:cubicBezTo>
                    <a:pt x="7" y="248"/>
                    <a:pt x="7" y="248"/>
                    <a:pt x="7" y="248"/>
                  </a:cubicBezTo>
                  <a:cubicBezTo>
                    <a:pt x="66" y="67"/>
                    <a:pt x="160" y="53"/>
                    <a:pt x="275" y="91"/>
                  </a:cubicBezTo>
                  <a:cubicBezTo>
                    <a:pt x="275" y="91"/>
                    <a:pt x="275" y="91"/>
                    <a:pt x="275" y="91"/>
                  </a:cubicBezTo>
                  <a:cubicBezTo>
                    <a:pt x="232" y="77"/>
                    <a:pt x="196" y="45"/>
                    <a:pt x="177" y="0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55EB6DA4-AAA2-4E10-9232-69FF21682998}"/>
              </a:ext>
            </a:extLst>
          </p:cNvPr>
          <p:cNvGrpSpPr/>
          <p:nvPr/>
        </p:nvGrpSpPr>
        <p:grpSpPr>
          <a:xfrm>
            <a:off x="3031425" y="1359387"/>
            <a:ext cx="1511301" cy="1576388"/>
            <a:chOff x="3022600" y="1397000"/>
            <a:chExt cx="1511301" cy="1576388"/>
          </a:xfrm>
        </p:grpSpPr>
        <p:sp>
          <p:nvSpPr>
            <p:cNvPr id="22" name="Freeform 20">
              <a:extLst>
                <a:ext uri="{FF2B5EF4-FFF2-40B4-BE49-F238E27FC236}">
                  <a16:creationId xmlns:a16="http://schemas.microsoft.com/office/drawing/2014/main" id="{AF50C65A-FE50-41B1-93B4-3D9DE2CF803C}"/>
                </a:ext>
              </a:extLst>
            </p:cNvPr>
            <p:cNvSpPr>
              <a:spLocks/>
            </p:cNvSpPr>
            <p:nvPr/>
          </p:nvSpPr>
          <p:spPr bwMode="auto">
            <a:xfrm>
              <a:off x="3022600" y="1397000"/>
              <a:ext cx="979488" cy="1100138"/>
            </a:xfrm>
            <a:custGeom>
              <a:avLst/>
              <a:gdLst>
                <a:gd name="T0" fmla="*/ 245 w 245"/>
                <a:gd name="T1" fmla="*/ 98 h 275"/>
                <a:gd name="T2" fmla="*/ 154 w 245"/>
                <a:gd name="T3" fmla="*/ 0 h 275"/>
                <a:gd name="T4" fmla="*/ 154 w 245"/>
                <a:gd name="T5" fmla="*/ 0 h 275"/>
                <a:gd name="T6" fmla="*/ 0 w 245"/>
                <a:gd name="T7" fmla="*/ 267 h 275"/>
                <a:gd name="T8" fmla="*/ 75 w 245"/>
                <a:gd name="T9" fmla="*/ 255 h 275"/>
                <a:gd name="T10" fmla="*/ 171 w 245"/>
                <a:gd name="T11" fmla="*/ 275 h 275"/>
                <a:gd name="T12" fmla="*/ 245 w 245"/>
                <a:gd name="T13" fmla="*/ 98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5" h="275">
                  <a:moveTo>
                    <a:pt x="245" y="98"/>
                  </a:moveTo>
                  <a:cubicBezTo>
                    <a:pt x="200" y="79"/>
                    <a:pt x="168" y="43"/>
                    <a:pt x="154" y="0"/>
                  </a:cubicBezTo>
                  <a:cubicBezTo>
                    <a:pt x="154" y="0"/>
                    <a:pt x="154" y="0"/>
                    <a:pt x="154" y="0"/>
                  </a:cubicBezTo>
                  <a:cubicBezTo>
                    <a:pt x="191" y="114"/>
                    <a:pt x="178" y="208"/>
                    <a:pt x="0" y="267"/>
                  </a:cubicBezTo>
                  <a:cubicBezTo>
                    <a:pt x="24" y="259"/>
                    <a:pt x="49" y="255"/>
                    <a:pt x="75" y="255"/>
                  </a:cubicBezTo>
                  <a:cubicBezTo>
                    <a:pt x="109" y="255"/>
                    <a:pt x="141" y="262"/>
                    <a:pt x="171" y="275"/>
                  </a:cubicBezTo>
                  <a:cubicBezTo>
                    <a:pt x="245" y="98"/>
                    <a:pt x="245" y="98"/>
                    <a:pt x="245" y="9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  <p:sp>
          <p:nvSpPr>
            <p:cNvPr id="23" name="Freeform 21">
              <a:extLst>
                <a:ext uri="{FF2B5EF4-FFF2-40B4-BE49-F238E27FC236}">
                  <a16:creationId xmlns:a16="http://schemas.microsoft.com/office/drawing/2014/main" id="{2E5B17C4-EDAF-40DF-99B3-00E785E690FF}"/>
                </a:ext>
              </a:extLst>
            </p:cNvPr>
            <p:cNvSpPr>
              <a:spLocks/>
            </p:cNvSpPr>
            <p:nvPr/>
          </p:nvSpPr>
          <p:spPr bwMode="auto">
            <a:xfrm>
              <a:off x="3706813" y="1770063"/>
              <a:ext cx="827088" cy="1203325"/>
            </a:xfrm>
            <a:custGeom>
              <a:avLst/>
              <a:gdLst>
                <a:gd name="T0" fmla="*/ 74 w 207"/>
                <a:gd name="T1" fmla="*/ 5 h 301"/>
                <a:gd name="T2" fmla="*/ 0 w 207"/>
                <a:gd name="T3" fmla="*/ 182 h 301"/>
                <a:gd name="T4" fmla="*/ 128 w 207"/>
                <a:gd name="T5" fmla="*/ 301 h 301"/>
                <a:gd name="T6" fmla="*/ 128 w 207"/>
                <a:gd name="T7" fmla="*/ 301 h 301"/>
                <a:gd name="T8" fmla="*/ 207 w 207"/>
                <a:gd name="T9" fmla="*/ 0 h 301"/>
                <a:gd name="T10" fmla="*/ 207 w 207"/>
                <a:gd name="T11" fmla="*/ 0 h 301"/>
                <a:gd name="T12" fmla="*/ 74 w 207"/>
                <a:gd name="T13" fmla="*/ 5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7" h="301">
                  <a:moveTo>
                    <a:pt x="74" y="5"/>
                  </a:moveTo>
                  <a:cubicBezTo>
                    <a:pt x="0" y="182"/>
                    <a:pt x="0" y="182"/>
                    <a:pt x="0" y="182"/>
                  </a:cubicBezTo>
                  <a:cubicBezTo>
                    <a:pt x="56" y="205"/>
                    <a:pt x="101" y="247"/>
                    <a:pt x="128" y="301"/>
                  </a:cubicBezTo>
                  <a:cubicBezTo>
                    <a:pt x="128" y="301"/>
                    <a:pt x="128" y="301"/>
                    <a:pt x="128" y="301"/>
                  </a:cubicBezTo>
                  <a:cubicBezTo>
                    <a:pt x="42" y="131"/>
                    <a:pt x="99" y="55"/>
                    <a:pt x="207" y="0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167" y="20"/>
                    <a:pt x="118" y="24"/>
                    <a:pt x="74" y="5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</p:grpSp>
      <p:sp>
        <p:nvSpPr>
          <p:cNvPr id="24" name="Freeform 22">
            <a:extLst>
              <a:ext uri="{FF2B5EF4-FFF2-40B4-BE49-F238E27FC236}">
                <a16:creationId xmlns:a16="http://schemas.microsoft.com/office/drawing/2014/main" id="{4CBCD34F-4FAB-482F-9B94-B903B99C48C5}"/>
              </a:ext>
            </a:extLst>
          </p:cNvPr>
          <p:cNvSpPr>
            <a:spLocks/>
          </p:cNvSpPr>
          <p:nvPr/>
        </p:nvSpPr>
        <p:spPr bwMode="auto">
          <a:xfrm>
            <a:off x="2389188" y="4048125"/>
            <a:ext cx="600075" cy="492125"/>
          </a:xfrm>
          <a:custGeom>
            <a:avLst/>
            <a:gdLst>
              <a:gd name="T0" fmla="*/ 25 w 150"/>
              <a:gd name="T1" fmla="*/ 0 h 123"/>
              <a:gd name="T2" fmla="*/ 9 w 150"/>
              <a:gd name="T3" fmla="*/ 12 h 123"/>
              <a:gd name="T4" fmla="*/ 6 w 150"/>
              <a:gd name="T5" fmla="*/ 35 h 123"/>
              <a:gd name="T6" fmla="*/ 124 w 150"/>
              <a:gd name="T7" fmla="*/ 119 h 123"/>
              <a:gd name="T8" fmla="*/ 144 w 150"/>
              <a:gd name="T9" fmla="*/ 109 h 123"/>
              <a:gd name="T10" fmla="*/ 150 w 150"/>
              <a:gd name="T11" fmla="*/ 90 h 123"/>
              <a:gd name="T12" fmla="*/ 25 w 150"/>
              <a:gd name="T13" fmla="*/ 0 h 1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50" h="123">
                <a:moveTo>
                  <a:pt x="25" y="0"/>
                </a:moveTo>
                <a:cubicBezTo>
                  <a:pt x="9" y="12"/>
                  <a:pt x="9" y="12"/>
                  <a:pt x="9" y="12"/>
                </a:cubicBezTo>
                <a:cubicBezTo>
                  <a:pt x="2" y="17"/>
                  <a:pt x="0" y="28"/>
                  <a:pt x="6" y="35"/>
                </a:cubicBezTo>
                <a:cubicBezTo>
                  <a:pt x="37" y="72"/>
                  <a:pt x="78" y="101"/>
                  <a:pt x="124" y="119"/>
                </a:cubicBezTo>
                <a:cubicBezTo>
                  <a:pt x="132" y="123"/>
                  <a:pt x="141" y="118"/>
                  <a:pt x="144" y="109"/>
                </a:cubicBezTo>
                <a:cubicBezTo>
                  <a:pt x="150" y="90"/>
                  <a:pt x="150" y="90"/>
                  <a:pt x="150" y="90"/>
                </a:cubicBezTo>
                <a:cubicBezTo>
                  <a:pt x="100" y="73"/>
                  <a:pt x="57" y="41"/>
                  <a:pt x="2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x-none"/>
          </a:p>
        </p:txBody>
      </p:sp>
      <p:sp>
        <p:nvSpPr>
          <p:cNvPr id="25" name="Freeform 23">
            <a:extLst>
              <a:ext uri="{FF2B5EF4-FFF2-40B4-BE49-F238E27FC236}">
                <a16:creationId xmlns:a16="http://schemas.microsoft.com/office/drawing/2014/main" id="{0BAA7C1A-7A36-4E46-868E-63C648C83526}"/>
              </a:ext>
            </a:extLst>
          </p:cNvPr>
          <p:cNvSpPr>
            <a:spLocks/>
          </p:cNvSpPr>
          <p:nvPr/>
        </p:nvSpPr>
        <p:spPr bwMode="auto">
          <a:xfrm>
            <a:off x="2138363" y="3441700"/>
            <a:ext cx="334963" cy="655638"/>
          </a:xfrm>
          <a:custGeom>
            <a:avLst/>
            <a:gdLst>
              <a:gd name="T0" fmla="*/ 36 w 84"/>
              <a:gd name="T1" fmla="*/ 0 h 164"/>
              <a:gd name="T2" fmla="*/ 16 w 84"/>
              <a:gd name="T3" fmla="*/ 0 h 164"/>
              <a:gd name="T4" fmla="*/ 0 w 84"/>
              <a:gd name="T5" fmla="*/ 17 h 164"/>
              <a:gd name="T6" fmla="*/ 46 w 84"/>
              <a:gd name="T7" fmla="*/ 155 h 164"/>
              <a:gd name="T8" fmla="*/ 68 w 84"/>
              <a:gd name="T9" fmla="*/ 159 h 164"/>
              <a:gd name="T10" fmla="*/ 84 w 84"/>
              <a:gd name="T11" fmla="*/ 147 h 164"/>
              <a:gd name="T12" fmla="*/ 36 w 84"/>
              <a:gd name="T13" fmla="*/ 0 h 1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4" h="164">
                <a:moveTo>
                  <a:pt x="36" y="0"/>
                </a:move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8"/>
                  <a:pt x="0" y="17"/>
                </a:cubicBezTo>
                <a:cubicBezTo>
                  <a:pt x="4" y="66"/>
                  <a:pt x="19" y="113"/>
                  <a:pt x="46" y="155"/>
                </a:cubicBezTo>
                <a:cubicBezTo>
                  <a:pt x="50" y="162"/>
                  <a:pt x="61" y="164"/>
                  <a:pt x="68" y="159"/>
                </a:cubicBezTo>
                <a:cubicBezTo>
                  <a:pt x="84" y="147"/>
                  <a:pt x="84" y="147"/>
                  <a:pt x="84" y="147"/>
                </a:cubicBezTo>
                <a:cubicBezTo>
                  <a:pt x="55" y="105"/>
                  <a:pt x="37" y="55"/>
                  <a:pt x="3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x-none"/>
          </a:p>
        </p:txBody>
      </p:sp>
      <p:sp>
        <p:nvSpPr>
          <p:cNvPr id="26" name="Freeform 24">
            <a:extLst>
              <a:ext uri="{FF2B5EF4-FFF2-40B4-BE49-F238E27FC236}">
                <a16:creationId xmlns:a16="http://schemas.microsoft.com/office/drawing/2014/main" id="{FD057842-F4D3-4BBB-940D-1B7275308713}"/>
              </a:ext>
            </a:extLst>
          </p:cNvPr>
          <p:cNvSpPr>
            <a:spLocks/>
          </p:cNvSpPr>
          <p:nvPr/>
        </p:nvSpPr>
        <p:spPr bwMode="auto">
          <a:xfrm>
            <a:off x="2138363" y="2760663"/>
            <a:ext cx="331788" cy="655638"/>
          </a:xfrm>
          <a:custGeom>
            <a:avLst/>
            <a:gdLst>
              <a:gd name="T0" fmla="*/ 83 w 83"/>
              <a:gd name="T1" fmla="*/ 17 h 164"/>
              <a:gd name="T2" fmla="*/ 67 w 83"/>
              <a:gd name="T3" fmla="*/ 5 h 164"/>
              <a:gd name="T4" fmla="*/ 44 w 83"/>
              <a:gd name="T5" fmla="*/ 9 h 164"/>
              <a:gd name="T6" fmla="*/ 0 w 83"/>
              <a:gd name="T7" fmla="*/ 147 h 164"/>
              <a:gd name="T8" fmla="*/ 16 w 83"/>
              <a:gd name="T9" fmla="*/ 164 h 164"/>
              <a:gd name="T10" fmla="*/ 36 w 83"/>
              <a:gd name="T11" fmla="*/ 164 h 164"/>
              <a:gd name="T12" fmla="*/ 83 w 83"/>
              <a:gd name="T13" fmla="*/ 17 h 1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3" h="164">
                <a:moveTo>
                  <a:pt x="83" y="17"/>
                </a:moveTo>
                <a:cubicBezTo>
                  <a:pt x="67" y="5"/>
                  <a:pt x="67" y="5"/>
                  <a:pt x="67" y="5"/>
                </a:cubicBezTo>
                <a:cubicBezTo>
                  <a:pt x="59" y="0"/>
                  <a:pt x="49" y="2"/>
                  <a:pt x="44" y="9"/>
                </a:cubicBezTo>
                <a:cubicBezTo>
                  <a:pt x="18" y="51"/>
                  <a:pt x="3" y="98"/>
                  <a:pt x="0" y="147"/>
                </a:cubicBezTo>
                <a:cubicBezTo>
                  <a:pt x="0" y="157"/>
                  <a:pt x="7" y="164"/>
                  <a:pt x="16" y="164"/>
                </a:cubicBezTo>
                <a:cubicBezTo>
                  <a:pt x="36" y="164"/>
                  <a:pt x="36" y="164"/>
                  <a:pt x="36" y="164"/>
                </a:cubicBezTo>
                <a:cubicBezTo>
                  <a:pt x="37" y="109"/>
                  <a:pt x="54" y="59"/>
                  <a:pt x="83" y="17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x-none"/>
          </a:p>
        </p:txBody>
      </p:sp>
      <p:sp>
        <p:nvSpPr>
          <p:cNvPr id="27" name="Freeform 25">
            <a:extLst>
              <a:ext uri="{FF2B5EF4-FFF2-40B4-BE49-F238E27FC236}">
                <a16:creationId xmlns:a16="http://schemas.microsoft.com/office/drawing/2014/main" id="{E38D9DF4-4407-4BE4-9810-D9CEFF0EEC3A}"/>
              </a:ext>
            </a:extLst>
          </p:cNvPr>
          <p:cNvSpPr>
            <a:spLocks/>
          </p:cNvSpPr>
          <p:nvPr/>
        </p:nvSpPr>
        <p:spPr bwMode="auto">
          <a:xfrm>
            <a:off x="2386013" y="2312988"/>
            <a:ext cx="595313" cy="496888"/>
          </a:xfrm>
          <a:custGeom>
            <a:avLst/>
            <a:gdLst>
              <a:gd name="T0" fmla="*/ 9 w 149"/>
              <a:gd name="T1" fmla="*/ 112 h 124"/>
              <a:gd name="T2" fmla="*/ 25 w 149"/>
              <a:gd name="T3" fmla="*/ 124 h 124"/>
              <a:gd name="T4" fmla="*/ 149 w 149"/>
              <a:gd name="T5" fmla="*/ 33 h 124"/>
              <a:gd name="T6" fmla="*/ 143 w 149"/>
              <a:gd name="T7" fmla="*/ 14 h 124"/>
              <a:gd name="T8" fmla="*/ 121 w 149"/>
              <a:gd name="T9" fmla="*/ 4 h 124"/>
              <a:gd name="T10" fmla="*/ 5 w 149"/>
              <a:gd name="T11" fmla="*/ 89 h 124"/>
              <a:gd name="T12" fmla="*/ 9 w 149"/>
              <a:gd name="T13" fmla="*/ 112 h 1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49" h="124">
                <a:moveTo>
                  <a:pt x="9" y="112"/>
                </a:moveTo>
                <a:cubicBezTo>
                  <a:pt x="25" y="124"/>
                  <a:pt x="25" y="124"/>
                  <a:pt x="25" y="124"/>
                </a:cubicBezTo>
                <a:cubicBezTo>
                  <a:pt x="56" y="82"/>
                  <a:pt x="99" y="50"/>
                  <a:pt x="149" y="33"/>
                </a:cubicBezTo>
                <a:cubicBezTo>
                  <a:pt x="143" y="14"/>
                  <a:pt x="143" y="14"/>
                  <a:pt x="143" y="14"/>
                </a:cubicBezTo>
                <a:cubicBezTo>
                  <a:pt x="140" y="5"/>
                  <a:pt x="130" y="0"/>
                  <a:pt x="121" y="4"/>
                </a:cubicBezTo>
                <a:cubicBezTo>
                  <a:pt x="77" y="22"/>
                  <a:pt x="36" y="52"/>
                  <a:pt x="5" y="89"/>
                </a:cubicBezTo>
                <a:cubicBezTo>
                  <a:pt x="0" y="96"/>
                  <a:pt x="1" y="107"/>
                  <a:pt x="9" y="112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x-none"/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31FC9F02-5BA4-4AFE-B08F-9C6AC05FF348}"/>
              </a:ext>
            </a:extLst>
          </p:cNvPr>
          <p:cNvGrpSpPr/>
          <p:nvPr/>
        </p:nvGrpSpPr>
        <p:grpSpPr>
          <a:xfrm>
            <a:off x="4910138" y="1870075"/>
            <a:ext cx="1276350" cy="1274763"/>
            <a:chOff x="4910138" y="1870075"/>
            <a:chExt cx="1276350" cy="1274763"/>
          </a:xfrm>
          <a:effectLst>
            <a:outerShdw blurRad="266700" dist="127000" dir="2700000" sx="97000" sy="97000" algn="ctr" rotWithShape="0">
              <a:srgbClr val="000000">
                <a:alpha val="30000"/>
              </a:srgbClr>
            </a:outerShdw>
          </a:effectLst>
        </p:grpSpPr>
        <p:sp>
          <p:nvSpPr>
            <p:cNvPr id="28" name="Oval 26">
              <a:extLst>
                <a:ext uri="{FF2B5EF4-FFF2-40B4-BE49-F238E27FC236}">
                  <a16:creationId xmlns:a16="http://schemas.microsoft.com/office/drawing/2014/main" id="{4D402179-7A29-4ECF-B4D8-2D8BE7480B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10138" y="1870075"/>
              <a:ext cx="1276350" cy="127476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  <p:sp>
          <p:nvSpPr>
            <p:cNvPr id="29" name="Freeform 27">
              <a:extLst>
                <a:ext uri="{FF2B5EF4-FFF2-40B4-BE49-F238E27FC236}">
                  <a16:creationId xmlns:a16="http://schemas.microsoft.com/office/drawing/2014/main" id="{535AA614-DF19-4FC2-87AF-30CC2A0DEDF3}"/>
                </a:ext>
              </a:extLst>
            </p:cNvPr>
            <p:cNvSpPr>
              <a:spLocks/>
            </p:cNvSpPr>
            <p:nvPr/>
          </p:nvSpPr>
          <p:spPr bwMode="auto">
            <a:xfrm>
              <a:off x="5091113" y="2049463"/>
              <a:ext cx="1095375" cy="1095375"/>
            </a:xfrm>
            <a:custGeom>
              <a:avLst/>
              <a:gdLst>
                <a:gd name="T0" fmla="*/ 226 w 274"/>
                <a:gd name="T1" fmla="*/ 0 h 274"/>
                <a:gd name="T2" fmla="*/ 271 w 274"/>
                <a:gd name="T3" fmla="*/ 112 h 274"/>
                <a:gd name="T4" fmla="*/ 112 w 274"/>
                <a:gd name="T5" fmla="*/ 271 h 274"/>
                <a:gd name="T6" fmla="*/ 0 w 274"/>
                <a:gd name="T7" fmla="*/ 226 h 274"/>
                <a:gd name="T8" fmla="*/ 115 w 274"/>
                <a:gd name="T9" fmla="*/ 274 h 274"/>
                <a:gd name="T10" fmla="*/ 274 w 274"/>
                <a:gd name="T11" fmla="*/ 114 h 274"/>
                <a:gd name="T12" fmla="*/ 226 w 274"/>
                <a:gd name="T13" fmla="*/ 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274">
                  <a:moveTo>
                    <a:pt x="226" y="0"/>
                  </a:moveTo>
                  <a:cubicBezTo>
                    <a:pt x="254" y="29"/>
                    <a:pt x="271" y="68"/>
                    <a:pt x="271" y="112"/>
                  </a:cubicBezTo>
                  <a:cubicBezTo>
                    <a:pt x="271" y="200"/>
                    <a:pt x="200" y="271"/>
                    <a:pt x="112" y="271"/>
                  </a:cubicBezTo>
                  <a:cubicBezTo>
                    <a:pt x="68" y="271"/>
                    <a:pt x="29" y="254"/>
                    <a:pt x="0" y="226"/>
                  </a:cubicBezTo>
                  <a:cubicBezTo>
                    <a:pt x="29" y="255"/>
                    <a:pt x="70" y="274"/>
                    <a:pt x="115" y="274"/>
                  </a:cubicBezTo>
                  <a:cubicBezTo>
                    <a:pt x="203" y="274"/>
                    <a:pt x="274" y="202"/>
                    <a:pt x="274" y="114"/>
                  </a:cubicBezTo>
                  <a:cubicBezTo>
                    <a:pt x="274" y="70"/>
                    <a:pt x="256" y="29"/>
                    <a:pt x="226" y="0"/>
                  </a:cubicBez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  <p:sp>
          <p:nvSpPr>
            <p:cNvPr id="30" name="Freeform 28">
              <a:extLst>
                <a:ext uri="{FF2B5EF4-FFF2-40B4-BE49-F238E27FC236}">
                  <a16:creationId xmlns:a16="http://schemas.microsoft.com/office/drawing/2014/main" id="{9E086AD1-C1D3-4167-AE0B-3B7E6C32C3EE}"/>
                </a:ext>
              </a:extLst>
            </p:cNvPr>
            <p:cNvSpPr>
              <a:spLocks/>
            </p:cNvSpPr>
            <p:nvPr/>
          </p:nvSpPr>
          <p:spPr bwMode="auto">
            <a:xfrm>
              <a:off x="4910138" y="1870075"/>
              <a:ext cx="1096963" cy="1095375"/>
            </a:xfrm>
            <a:custGeom>
              <a:avLst/>
              <a:gdLst>
                <a:gd name="T0" fmla="*/ 4 w 274"/>
                <a:gd name="T1" fmla="*/ 163 h 274"/>
                <a:gd name="T2" fmla="*/ 163 w 274"/>
                <a:gd name="T3" fmla="*/ 4 h 274"/>
                <a:gd name="T4" fmla="*/ 274 w 274"/>
                <a:gd name="T5" fmla="*/ 49 h 274"/>
                <a:gd name="T6" fmla="*/ 160 w 274"/>
                <a:gd name="T7" fmla="*/ 0 h 274"/>
                <a:gd name="T8" fmla="*/ 0 w 274"/>
                <a:gd name="T9" fmla="*/ 159 h 274"/>
                <a:gd name="T10" fmla="*/ 49 w 274"/>
                <a:gd name="T11" fmla="*/ 274 h 274"/>
                <a:gd name="T12" fmla="*/ 4 w 274"/>
                <a:gd name="T13" fmla="*/ 163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274">
                  <a:moveTo>
                    <a:pt x="4" y="163"/>
                  </a:moveTo>
                  <a:cubicBezTo>
                    <a:pt x="4" y="75"/>
                    <a:pt x="75" y="4"/>
                    <a:pt x="163" y="4"/>
                  </a:cubicBezTo>
                  <a:cubicBezTo>
                    <a:pt x="206" y="4"/>
                    <a:pt x="245" y="21"/>
                    <a:pt x="274" y="49"/>
                  </a:cubicBezTo>
                  <a:cubicBezTo>
                    <a:pt x="245" y="19"/>
                    <a:pt x="204" y="0"/>
                    <a:pt x="160" y="0"/>
                  </a:cubicBezTo>
                  <a:cubicBezTo>
                    <a:pt x="71" y="0"/>
                    <a:pt x="0" y="71"/>
                    <a:pt x="0" y="159"/>
                  </a:cubicBezTo>
                  <a:cubicBezTo>
                    <a:pt x="0" y="204"/>
                    <a:pt x="19" y="245"/>
                    <a:pt x="49" y="274"/>
                  </a:cubicBezTo>
                  <a:cubicBezTo>
                    <a:pt x="21" y="245"/>
                    <a:pt x="4" y="206"/>
                    <a:pt x="4" y="163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0003D2AD-FA4E-4AA9-90CE-E82D5FBDF648}"/>
              </a:ext>
            </a:extLst>
          </p:cNvPr>
          <p:cNvGrpSpPr/>
          <p:nvPr/>
        </p:nvGrpSpPr>
        <p:grpSpPr>
          <a:xfrm>
            <a:off x="4906963" y="3713163"/>
            <a:ext cx="1276350" cy="1274763"/>
            <a:chOff x="4906963" y="3713163"/>
            <a:chExt cx="1276350" cy="1274763"/>
          </a:xfrm>
          <a:effectLst>
            <a:outerShdw blurRad="266700" dist="127000" dir="2700000" sx="97000" sy="97000" algn="ctr" rotWithShape="0">
              <a:srgbClr val="000000">
                <a:alpha val="30000"/>
              </a:srgbClr>
            </a:outerShdw>
          </a:effectLst>
        </p:grpSpPr>
        <p:sp>
          <p:nvSpPr>
            <p:cNvPr id="31" name="Oval 29">
              <a:extLst>
                <a:ext uri="{FF2B5EF4-FFF2-40B4-BE49-F238E27FC236}">
                  <a16:creationId xmlns:a16="http://schemas.microsoft.com/office/drawing/2014/main" id="{BDF339CA-0A71-4FA9-84A5-5105DF184A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06963" y="3713163"/>
              <a:ext cx="1276350" cy="127476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  <p:sp>
          <p:nvSpPr>
            <p:cNvPr id="32" name="Freeform 30">
              <a:extLst>
                <a:ext uri="{FF2B5EF4-FFF2-40B4-BE49-F238E27FC236}">
                  <a16:creationId xmlns:a16="http://schemas.microsoft.com/office/drawing/2014/main" id="{F5FA88FD-C1B2-43B5-8BC4-73D8529CCCAB}"/>
                </a:ext>
              </a:extLst>
            </p:cNvPr>
            <p:cNvSpPr>
              <a:spLocks/>
            </p:cNvSpPr>
            <p:nvPr/>
          </p:nvSpPr>
          <p:spPr bwMode="auto">
            <a:xfrm>
              <a:off x="5091113" y="3892550"/>
              <a:ext cx="1092200" cy="1095375"/>
            </a:xfrm>
            <a:custGeom>
              <a:avLst/>
              <a:gdLst>
                <a:gd name="T0" fmla="*/ 225 w 273"/>
                <a:gd name="T1" fmla="*/ 0 h 274"/>
                <a:gd name="T2" fmla="*/ 271 w 273"/>
                <a:gd name="T3" fmla="*/ 112 h 274"/>
                <a:gd name="T4" fmla="*/ 111 w 273"/>
                <a:gd name="T5" fmla="*/ 271 h 274"/>
                <a:gd name="T6" fmla="*/ 0 w 273"/>
                <a:gd name="T7" fmla="*/ 226 h 274"/>
                <a:gd name="T8" fmla="*/ 114 w 273"/>
                <a:gd name="T9" fmla="*/ 274 h 274"/>
                <a:gd name="T10" fmla="*/ 273 w 273"/>
                <a:gd name="T11" fmla="*/ 115 h 274"/>
                <a:gd name="T12" fmla="*/ 225 w 273"/>
                <a:gd name="T13" fmla="*/ 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3" h="274">
                  <a:moveTo>
                    <a:pt x="225" y="0"/>
                  </a:moveTo>
                  <a:cubicBezTo>
                    <a:pt x="253" y="29"/>
                    <a:pt x="271" y="68"/>
                    <a:pt x="271" y="112"/>
                  </a:cubicBezTo>
                  <a:cubicBezTo>
                    <a:pt x="271" y="200"/>
                    <a:pt x="199" y="271"/>
                    <a:pt x="111" y="271"/>
                  </a:cubicBezTo>
                  <a:cubicBezTo>
                    <a:pt x="68" y="271"/>
                    <a:pt x="28" y="254"/>
                    <a:pt x="0" y="226"/>
                  </a:cubicBezTo>
                  <a:cubicBezTo>
                    <a:pt x="29" y="255"/>
                    <a:pt x="69" y="274"/>
                    <a:pt x="114" y="274"/>
                  </a:cubicBezTo>
                  <a:cubicBezTo>
                    <a:pt x="202" y="274"/>
                    <a:pt x="273" y="203"/>
                    <a:pt x="273" y="115"/>
                  </a:cubicBezTo>
                  <a:cubicBezTo>
                    <a:pt x="273" y="70"/>
                    <a:pt x="255" y="29"/>
                    <a:pt x="225" y="0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  <p:sp>
          <p:nvSpPr>
            <p:cNvPr id="33" name="Freeform 31">
              <a:extLst>
                <a:ext uri="{FF2B5EF4-FFF2-40B4-BE49-F238E27FC236}">
                  <a16:creationId xmlns:a16="http://schemas.microsoft.com/office/drawing/2014/main" id="{8215B0AF-CF6E-432E-B431-FF00A6E2E9A9}"/>
                </a:ext>
              </a:extLst>
            </p:cNvPr>
            <p:cNvSpPr>
              <a:spLocks/>
            </p:cNvSpPr>
            <p:nvPr/>
          </p:nvSpPr>
          <p:spPr bwMode="auto">
            <a:xfrm>
              <a:off x="4906963" y="3713163"/>
              <a:ext cx="1095375" cy="1095375"/>
            </a:xfrm>
            <a:custGeom>
              <a:avLst/>
              <a:gdLst>
                <a:gd name="T0" fmla="*/ 4 w 274"/>
                <a:gd name="T1" fmla="*/ 163 h 274"/>
                <a:gd name="T2" fmla="*/ 164 w 274"/>
                <a:gd name="T3" fmla="*/ 4 h 274"/>
                <a:gd name="T4" fmla="*/ 274 w 274"/>
                <a:gd name="T5" fmla="*/ 49 h 274"/>
                <a:gd name="T6" fmla="*/ 160 w 274"/>
                <a:gd name="T7" fmla="*/ 0 h 274"/>
                <a:gd name="T8" fmla="*/ 0 w 274"/>
                <a:gd name="T9" fmla="*/ 160 h 274"/>
                <a:gd name="T10" fmla="*/ 49 w 274"/>
                <a:gd name="T11" fmla="*/ 274 h 274"/>
                <a:gd name="T12" fmla="*/ 4 w 274"/>
                <a:gd name="T13" fmla="*/ 163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274">
                  <a:moveTo>
                    <a:pt x="4" y="163"/>
                  </a:moveTo>
                  <a:cubicBezTo>
                    <a:pt x="4" y="75"/>
                    <a:pt x="76" y="4"/>
                    <a:pt x="164" y="4"/>
                  </a:cubicBezTo>
                  <a:cubicBezTo>
                    <a:pt x="207" y="4"/>
                    <a:pt x="246" y="21"/>
                    <a:pt x="274" y="49"/>
                  </a:cubicBezTo>
                  <a:cubicBezTo>
                    <a:pt x="245" y="19"/>
                    <a:pt x="205" y="0"/>
                    <a:pt x="160" y="0"/>
                  </a:cubicBezTo>
                  <a:cubicBezTo>
                    <a:pt x="72" y="0"/>
                    <a:pt x="0" y="71"/>
                    <a:pt x="0" y="160"/>
                  </a:cubicBezTo>
                  <a:cubicBezTo>
                    <a:pt x="0" y="205"/>
                    <a:pt x="19" y="245"/>
                    <a:pt x="49" y="274"/>
                  </a:cubicBezTo>
                  <a:cubicBezTo>
                    <a:pt x="21" y="245"/>
                    <a:pt x="4" y="206"/>
                    <a:pt x="4" y="163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442AD264-8F19-470C-913A-9D8E290429AF}"/>
              </a:ext>
            </a:extLst>
          </p:cNvPr>
          <p:cNvGrpSpPr/>
          <p:nvPr/>
        </p:nvGrpSpPr>
        <p:grpSpPr>
          <a:xfrm>
            <a:off x="3602038" y="5016500"/>
            <a:ext cx="1276350" cy="1274763"/>
            <a:chOff x="3602038" y="5016500"/>
            <a:chExt cx="1276350" cy="1274763"/>
          </a:xfrm>
          <a:effectLst>
            <a:outerShdw blurRad="266700" dist="127000" dir="2700000" sx="97000" sy="97000" algn="ctr" rotWithShape="0">
              <a:srgbClr val="000000">
                <a:alpha val="30000"/>
              </a:srgbClr>
            </a:outerShdw>
          </a:effectLst>
        </p:grpSpPr>
        <p:sp>
          <p:nvSpPr>
            <p:cNvPr id="34" name="Oval 32">
              <a:extLst>
                <a:ext uri="{FF2B5EF4-FFF2-40B4-BE49-F238E27FC236}">
                  <a16:creationId xmlns:a16="http://schemas.microsoft.com/office/drawing/2014/main" id="{0637DD14-9924-40F9-ACEC-03B1BDD9D2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2038" y="5016500"/>
              <a:ext cx="1276350" cy="12747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  <p:sp>
          <p:nvSpPr>
            <p:cNvPr id="35" name="Freeform 33">
              <a:extLst>
                <a:ext uri="{FF2B5EF4-FFF2-40B4-BE49-F238E27FC236}">
                  <a16:creationId xmlns:a16="http://schemas.microsoft.com/office/drawing/2014/main" id="{74AF293E-67F1-4448-A288-3AD9507C8043}"/>
                </a:ext>
              </a:extLst>
            </p:cNvPr>
            <p:cNvSpPr>
              <a:spLocks/>
            </p:cNvSpPr>
            <p:nvPr/>
          </p:nvSpPr>
          <p:spPr bwMode="auto">
            <a:xfrm>
              <a:off x="3781425" y="5195888"/>
              <a:ext cx="1096963" cy="1095375"/>
            </a:xfrm>
            <a:custGeom>
              <a:avLst/>
              <a:gdLst>
                <a:gd name="T0" fmla="*/ 226 w 274"/>
                <a:gd name="T1" fmla="*/ 0 h 274"/>
                <a:gd name="T2" fmla="*/ 271 w 274"/>
                <a:gd name="T3" fmla="*/ 111 h 274"/>
                <a:gd name="T4" fmla="*/ 112 w 274"/>
                <a:gd name="T5" fmla="*/ 271 h 274"/>
                <a:gd name="T6" fmla="*/ 0 w 274"/>
                <a:gd name="T7" fmla="*/ 225 h 274"/>
                <a:gd name="T8" fmla="*/ 114 w 274"/>
                <a:gd name="T9" fmla="*/ 274 h 274"/>
                <a:gd name="T10" fmla="*/ 274 w 274"/>
                <a:gd name="T11" fmla="*/ 114 h 274"/>
                <a:gd name="T12" fmla="*/ 226 w 274"/>
                <a:gd name="T13" fmla="*/ 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274">
                  <a:moveTo>
                    <a:pt x="226" y="0"/>
                  </a:moveTo>
                  <a:cubicBezTo>
                    <a:pt x="254" y="29"/>
                    <a:pt x="271" y="68"/>
                    <a:pt x="271" y="111"/>
                  </a:cubicBezTo>
                  <a:cubicBezTo>
                    <a:pt x="271" y="199"/>
                    <a:pt x="200" y="271"/>
                    <a:pt x="112" y="271"/>
                  </a:cubicBezTo>
                  <a:cubicBezTo>
                    <a:pt x="68" y="271"/>
                    <a:pt x="29" y="253"/>
                    <a:pt x="0" y="225"/>
                  </a:cubicBezTo>
                  <a:cubicBezTo>
                    <a:pt x="29" y="255"/>
                    <a:pt x="70" y="274"/>
                    <a:pt x="114" y="274"/>
                  </a:cubicBezTo>
                  <a:cubicBezTo>
                    <a:pt x="202" y="274"/>
                    <a:pt x="274" y="202"/>
                    <a:pt x="274" y="114"/>
                  </a:cubicBezTo>
                  <a:cubicBezTo>
                    <a:pt x="274" y="69"/>
                    <a:pt x="255" y="29"/>
                    <a:pt x="226" y="0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  <p:sp>
          <p:nvSpPr>
            <p:cNvPr id="36" name="Freeform 34">
              <a:extLst>
                <a:ext uri="{FF2B5EF4-FFF2-40B4-BE49-F238E27FC236}">
                  <a16:creationId xmlns:a16="http://schemas.microsoft.com/office/drawing/2014/main" id="{C571D3F1-9C07-4E92-AD8F-E616E79CFC01}"/>
                </a:ext>
              </a:extLst>
            </p:cNvPr>
            <p:cNvSpPr>
              <a:spLocks/>
            </p:cNvSpPr>
            <p:nvPr/>
          </p:nvSpPr>
          <p:spPr bwMode="auto">
            <a:xfrm>
              <a:off x="3602038" y="5016500"/>
              <a:ext cx="1096963" cy="1095375"/>
            </a:xfrm>
            <a:custGeom>
              <a:avLst/>
              <a:gdLst>
                <a:gd name="T0" fmla="*/ 4 w 274"/>
                <a:gd name="T1" fmla="*/ 163 h 274"/>
                <a:gd name="T2" fmla="*/ 163 w 274"/>
                <a:gd name="T3" fmla="*/ 3 h 274"/>
                <a:gd name="T4" fmla="*/ 274 w 274"/>
                <a:gd name="T5" fmla="*/ 48 h 274"/>
                <a:gd name="T6" fmla="*/ 159 w 274"/>
                <a:gd name="T7" fmla="*/ 0 h 274"/>
                <a:gd name="T8" fmla="*/ 0 w 274"/>
                <a:gd name="T9" fmla="*/ 159 h 274"/>
                <a:gd name="T10" fmla="*/ 49 w 274"/>
                <a:gd name="T11" fmla="*/ 274 h 274"/>
                <a:gd name="T12" fmla="*/ 4 w 274"/>
                <a:gd name="T13" fmla="*/ 163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274">
                  <a:moveTo>
                    <a:pt x="4" y="163"/>
                  </a:moveTo>
                  <a:cubicBezTo>
                    <a:pt x="4" y="75"/>
                    <a:pt x="75" y="3"/>
                    <a:pt x="163" y="3"/>
                  </a:cubicBezTo>
                  <a:cubicBezTo>
                    <a:pt x="206" y="3"/>
                    <a:pt x="245" y="21"/>
                    <a:pt x="274" y="48"/>
                  </a:cubicBezTo>
                  <a:cubicBezTo>
                    <a:pt x="245" y="18"/>
                    <a:pt x="204" y="0"/>
                    <a:pt x="159" y="0"/>
                  </a:cubicBezTo>
                  <a:cubicBezTo>
                    <a:pt x="71" y="0"/>
                    <a:pt x="0" y="71"/>
                    <a:pt x="0" y="159"/>
                  </a:cubicBezTo>
                  <a:cubicBezTo>
                    <a:pt x="0" y="204"/>
                    <a:pt x="19" y="245"/>
                    <a:pt x="49" y="274"/>
                  </a:cubicBezTo>
                  <a:cubicBezTo>
                    <a:pt x="21" y="245"/>
                    <a:pt x="4" y="206"/>
                    <a:pt x="4" y="163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BEFD6C1A-64C2-46AC-B876-5AD3FED6F36A}"/>
              </a:ext>
            </a:extLst>
          </p:cNvPr>
          <p:cNvGrpSpPr/>
          <p:nvPr/>
        </p:nvGrpSpPr>
        <p:grpSpPr>
          <a:xfrm>
            <a:off x="3606800" y="561975"/>
            <a:ext cx="1279525" cy="1276350"/>
            <a:chOff x="3606800" y="561975"/>
            <a:chExt cx="1279525" cy="1276350"/>
          </a:xfrm>
          <a:effectLst>
            <a:outerShdw blurRad="266700" dist="127000" dir="2700000" sx="97000" sy="97000" algn="ctr" rotWithShape="0">
              <a:srgbClr val="000000">
                <a:alpha val="30000"/>
              </a:srgbClr>
            </a:outerShdw>
          </a:effectLst>
        </p:grpSpPr>
        <p:sp>
          <p:nvSpPr>
            <p:cNvPr id="37" name="Oval 35">
              <a:extLst>
                <a:ext uri="{FF2B5EF4-FFF2-40B4-BE49-F238E27FC236}">
                  <a16:creationId xmlns:a16="http://schemas.microsoft.com/office/drawing/2014/main" id="{C2E844DF-4339-4C5F-97F2-FF8CC7026F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6800" y="561975"/>
              <a:ext cx="1279525" cy="127635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  <p:sp>
          <p:nvSpPr>
            <p:cNvPr id="38" name="Freeform 36">
              <a:extLst>
                <a:ext uri="{FF2B5EF4-FFF2-40B4-BE49-F238E27FC236}">
                  <a16:creationId xmlns:a16="http://schemas.microsoft.com/office/drawing/2014/main" id="{6DC9DD71-BDF3-4883-85DA-3B201BFD0AA8}"/>
                </a:ext>
              </a:extLst>
            </p:cNvPr>
            <p:cNvSpPr>
              <a:spLocks/>
            </p:cNvSpPr>
            <p:nvPr/>
          </p:nvSpPr>
          <p:spPr bwMode="auto">
            <a:xfrm>
              <a:off x="3790950" y="746125"/>
              <a:ext cx="1095375" cy="1092200"/>
            </a:xfrm>
            <a:custGeom>
              <a:avLst/>
              <a:gdLst>
                <a:gd name="T0" fmla="*/ 225 w 274"/>
                <a:gd name="T1" fmla="*/ 0 h 273"/>
                <a:gd name="T2" fmla="*/ 271 w 274"/>
                <a:gd name="T3" fmla="*/ 111 h 273"/>
                <a:gd name="T4" fmla="*/ 111 w 274"/>
                <a:gd name="T5" fmla="*/ 271 h 273"/>
                <a:gd name="T6" fmla="*/ 0 w 274"/>
                <a:gd name="T7" fmla="*/ 225 h 273"/>
                <a:gd name="T8" fmla="*/ 114 w 274"/>
                <a:gd name="T9" fmla="*/ 273 h 273"/>
                <a:gd name="T10" fmla="*/ 274 w 274"/>
                <a:gd name="T11" fmla="*/ 114 h 273"/>
                <a:gd name="T12" fmla="*/ 225 w 274"/>
                <a:gd name="T13" fmla="*/ 0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273">
                  <a:moveTo>
                    <a:pt x="225" y="0"/>
                  </a:moveTo>
                  <a:cubicBezTo>
                    <a:pt x="253" y="28"/>
                    <a:pt x="271" y="68"/>
                    <a:pt x="271" y="111"/>
                  </a:cubicBezTo>
                  <a:cubicBezTo>
                    <a:pt x="271" y="199"/>
                    <a:pt x="199" y="271"/>
                    <a:pt x="111" y="271"/>
                  </a:cubicBezTo>
                  <a:cubicBezTo>
                    <a:pt x="68" y="271"/>
                    <a:pt x="29" y="253"/>
                    <a:pt x="0" y="225"/>
                  </a:cubicBezTo>
                  <a:cubicBezTo>
                    <a:pt x="29" y="255"/>
                    <a:pt x="69" y="273"/>
                    <a:pt x="114" y="273"/>
                  </a:cubicBezTo>
                  <a:cubicBezTo>
                    <a:pt x="202" y="273"/>
                    <a:pt x="274" y="202"/>
                    <a:pt x="274" y="114"/>
                  </a:cubicBezTo>
                  <a:cubicBezTo>
                    <a:pt x="274" y="69"/>
                    <a:pt x="255" y="29"/>
                    <a:pt x="225" y="0"/>
                  </a:cubicBezTo>
                  <a:close/>
                </a:path>
              </a:pathLst>
            </a:custGeom>
            <a:solidFill>
              <a:schemeClr val="accent4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  <p:sp>
          <p:nvSpPr>
            <p:cNvPr id="39" name="Freeform 37">
              <a:extLst>
                <a:ext uri="{FF2B5EF4-FFF2-40B4-BE49-F238E27FC236}">
                  <a16:creationId xmlns:a16="http://schemas.microsoft.com/office/drawing/2014/main" id="{2114E2FA-E464-4426-A9B0-5226F95362F4}"/>
                </a:ext>
              </a:extLst>
            </p:cNvPr>
            <p:cNvSpPr>
              <a:spLocks/>
            </p:cNvSpPr>
            <p:nvPr/>
          </p:nvSpPr>
          <p:spPr bwMode="auto">
            <a:xfrm>
              <a:off x="3606800" y="561975"/>
              <a:ext cx="1100138" cy="1100138"/>
            </a:xfrm>
            <a:custGeom>
              <a:avLst/>
              <a:gdLst>
                <a:gd name="T0" fmla="*/ 4 w 275"/>
                <a:gd name="T1" fmla="*/ 164 h 275"/>
                <a:gd name="T2" fmla="*/ 164 w 275"/>
                <a:gd name="T3" fmla="*/ 4 h 275"/>
                <a:gd name="T4" fmla="*/ 275 w 275"/>
                <a:gd name="T5" fmla="*/ 49 h 275"/>
                <a:gd name="T6" fmla="*/ 160 w 275"/>
                <a:gd name="T7" fmla="*/ 0 h 275"/>
                <a:gd name="T8" fmla="*/ 0 w 275"/>
                <a:gd name="T9" fmla="*/ 160 h 275"/>
                <a:gd name="T10" fmla="*/ 49 w 275"/>
                <a:gd name="T11" fmla="*/ 275 h 275"/>
                <a:gd name="T12" fmla="*/ 4 w 275"/>
                <a:gd name="T13" fmla="*/ 164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5" h="275">
                  <a:moveTo>
                    <a:pt x="4" y="164"/>
                  </a:moveTo>
                  <a:cubicBezTo>
                    <a:pt x="4" y="76"/>
                    <a:pt x="76" y="4"/>
                    <a:pt x="164" y="4"/>
                  </a:cubicBezTo>
                  <a:cubicBezTo>
                    <a:pt x="207" y="4"/>
                    <a:pt x="246" y="21"/>
                    <a:pt x="275" y="49"/>
                  </a:cubicBezTo>
                  <a:cubicBezTo>
                    <a:pt x="246" y="19"/>
                    <a:pt x="205" y="0"/>
                    <a:pt x="160" y="0"/>
                  </a:cubicBezTo>
                  <a:cubicBezTo>
                    <a:pt x="72" y="0"/>
                    <a:pt x="0" y="72"/>
                    <a:pt x="0" y="160"/>
                  </a:cubicBezTo>
                  <a:cubicBezTo>
                    <a:pt x="0" y="205"/>
                    <a:pt x="19" y="245"/>
                    <a:pt x="49" y="275"/>
                  </a:cubicBezTo>
                  <a:cubicBezTo>
                    <a:pt x="21" y="246"/>
                    <a:pt x="4" y="207"/>
                    <a:pt x="4" y="164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2C99EC5A-0FEF-443B-BC8D-2F26AC5E61C0}"/>
              </a:ext>
            </a:extLst>
          </p:cNvPr>
          <p:cNvGrpSpPr/>
          <p:nvPr/>
        </p:nvGrpSpPr>
        <p:grpSpPr>
          <a:xfrm>
            <a:off x="2252863" y="2388856"/>
            <a:ext cx="2033983" cy="2037127"/>
            <a:chOff x="6345238" y="4948238"/>
            <a:chExt cx="1027113" cy="1028700"/>
          </a:xfrm>
          <a:effectLst>
            <a:outerShdw blurRad="241300" dist="152400" dir="2700000" sx="102000" sy="102000" algn="tl" rotWithShape="0">
              <a:prstClr val="black">
                <a:alpha val="42000"/>
              </a:prstClr>
            </a:outerShdw>
          </a:effectLst>
        </p:grpSpPr>
        <p:sp>
          <p:nvSpPr>
            <p:cNvPr id="61" name="Oval 56">
              <a:extLst>
                <a:ext uri="{FF2B5EF4-FFF2-40B4-BE49-F238E27FC236}">
                  <a16:creationId xmlns:a16="http://schemas.microsoft.com/office/drawing/2014/main" id="{7F42178E-CBB9-42E3-B299-EFA0C6FE9A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45238" y="4948238"/>
              <a:ext cx="1027113" cy="10287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shade val="30000"/>
                    <a:satMod val="115000"/>
                  </a:schemeClr>
                </a:gs>
                <a:gs pos="100000">
                  <a:schemeClr val="bg2"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  <p:sp>
          <p:nvSpPr>
            <p:cNvPr id="62" name="Oval 57">
              <a:extLst>
                <a:ext uri="{FF2B5EF4-FFF2-40B4-BE49-F238E27FC236}">
                  <a16:creationId xmlns:a16="http://schemas.microsoft.com/office/drawing/2014/main" id="{CFAF3A35-42AC-43E1-8B8F-F3FA2A8CAC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59525" y="4962526"/>
              <a:ext cx="998538" cy="1000125"/>
            </a:xfrm>
            <a:prstGeom prst="ellipse">
              <a:avLst/>
            </a:prstGeom>
            <a:solidFill>
              <a:schemeClr val="bg2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7D0B5108-9E11-48C9-9EB8-60E962CB2124}"/>
              </a:ext>
            </a:extLst>
          </p:cNvPr>
          <p:cNvGrpSpPr/>
          <p:nvPr/>
        </p:nvGrpSpPr>
        <p:grpSpPr>
          <a:xfrm>
            <a:off x="2662238" y="3101975"/>
            <a:ext cx="1303337" cy="687388"/>
            <a:chOff x="2662238" y="3101975"/>
            <a:chExt cx="1303337" cy="687388"/>
          </a:xfrm>
        </p:grpSpPr>
        <p:sp>
          <p:nvSpPr>
            <p:cNvPr id="45" name="Oval 43">
              <a:extLst>
                <a:ext uri="{FF2B5EF4-FFF2-40B4-BE49-F238E27FC236}">
                  <a16:creationId xmlns:a16="http://schemas.microsoft.com/office/drawing/2014/main" id="{EF0D3653-6F25-47E9-A2BA-B8B0941AA5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62238" y="3697288"/>
              <a:ext cx="92075" cy="920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  <p:sp>
          <p:nvSpPr>
            <p:cNvPr id="46" name="Oval 44">
              <a:extLst>
                <a:ext uri="{FF2B5EF4-FFF2-40B4-BE49-F238E27FC236}">
                  <a16:creationId xmlns:a16="http://schemas.microsoft.com/office/drawing/2014/main" id="{0DDB06D5-912F-4F47-8955-9732110155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65463" y="3697288"/>
              <a:ext cx="92075" cy="9207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  <p:sp>
          <p:nvSpPr>
            <p:cNvPr id="47" name="Oval 45">
              <a:extLst>
                <a:ext uri="{FF2B5EF4-FFF2-40B4-BE49-F238E27FC236}">
                  <a16:creationId xmlns:a16="http://schemas.microsoft.com/office/drawing/2014/main" id="{8AA683DA-4485-4279-8535-E9C3460528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70275" y="3697288"/>
              <a:ext cx="92075" cy="9207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  <p:sp>
          <p:nvSpPr>
            <p:cNvPr id="48" name="Oval 46">
              <a:extLst>
                <a:ext uri="{FF2B5EF4-FFF2-40B4-BE49-F238E27FC236}">
                  <a16:creationId xmlns:a16="http://schemas.microsoft.com/office/drawing/2014/main" id="{C0AABF69-7B6F-4BCB-BD7E-C5B77C4C18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73500" y="3697288"/>
              <a:ext cx="92075" cy="92075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  <p:sp>
          <p:nvSpPr>
            <p:cNvPr id="49" name="Rectangle 47">
              <a:extLst>
                <a:ext uri="{FF2B5EF4-FFF2-40B4-BE49-F238E27FC236}">
                  <a16:creationId xmlns:a16="http://schemas.microsoft.com/office/drawing/2014/main" id="{3C959B81-9CF1-4624-B5AD-82316359C0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19428" y="3101975"/>
              <a:ext cx="65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x-none" altLang="x-none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endParaRPr>
            </a:p>
          </p:txBody>
        </p:sp>
        <p:sp>
          <p:nvSpPr>
            <p:cNvPr id="50" name="Rectangle 48">
              <a:extLst>
                <a:ext uri="{FF2B5EF4-FFF2-40B4-BE49-F238E27FC236}">
                  <a16:creationId xmlns:a16="http://schemas.microsoft.com/office/drawing/2014/main" id="{7ADDBDC8-548B-447C-A551-7DA3745D36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18084" y="3292475"/>
              <a:ext cx="1013867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GB" altLang="x-none" b="1" dirty="0">
                  <a:solidFill>
                    <a:schemeClr val="tx2"/>
                  </a:solidFill>
                  <a:latin typeface="Open Sans" panose="020B0606030504020204" pitchFamily="34" charset="0"/>
                </a:rPr>
                <a:t>ADVANTAGE</a:t>
              </a:r>
              <a:endParaRPr kumimoji="0" lang="x-none" altLang="x-none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endParaRP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B8836E33-EE18-4F26-8F30-9D6C3CCF8F9B}"/>
              </a:ext>
            </a:extLst>
          </p:cNvPr>
          <p:cNvGrpSpPr/>
          <p:nvPr/>
        </p:nvGrpSpPr>
        <p:grpSpPr>
          <a:xfrm>
            <a:off x="3757693" y="706833"/>
            <a:ext cx="993431" cy="994967"/>
            <a:chOff x="6345238" y="4948238"/>
            <a:chExt cx="1027113" cy="1028700"/>
          </a:xfrm>
          <a:effectLst>
            <a:outerShdw blurRad="114300" dist="76200" dir="2700000" sx="102000" sy="102000" algn="tl" rotWithShape="0">
              <a:prstClr val="black">
                <a:alpha val="40000"/>
              </a:prstClr>
            </a:outerShdw>
          </a:effectLst>
        </p:grpSpPr>
        <p:sp>
          <p:nvSpPr>
            <p:cNvPr id="71" name="Oval 56">
              <a:extLst>
                <a:ext uri="{FF2B5EF4-FFF2-40B4-BE49-F238E27FC236}">
                  <a16:creationId xmlns:a16="http://schemas.microsoft.com/office/drawing/2014/main" id="{751100DC-3309-4690-8FA3-F20A21AB36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45238" y="4948238"/>
              <a:ext cx="1027113" cy="10287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shade val="30000"/>
                    <a:satMod val="115000"/>
                  </a:schemeClr>
                </a:gs>
                <a:gs pos="100000">
                  <a:schemeClr val="bg2"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  <p:sp>
          <p:nvSpPr>
            <p:cNvPr id="72" name="Oval 57">
              <a:extLst>
                <a:ext uri="{FF2B5EF4-FFF2-40B4-BE49-F238E27FC236}">
                  <a16:creationId xmlns:a16="http://schemas.microsoft.com/office/drawing/2014/main" id="{DBD10A06-B43F-48AF-B811-688824E52B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59525" y="4962526"/>
              <a:ext cx="998538" cy="1000125"/>
            </a:xfrm>
            <a:prstGeom prst="ellipse">
              <a:avLst/>
            </a:prstGeom>
            <a:solidFill>
              <a:schemeClr val="bg2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948D8AC3-74BB-498A-B5AC-8D90DFCEBF08}"/>
              </a:ext>
            </a:extLst>
          </p:cNvPr>
          <p:cNvGrpSpPr/>
          <p:nvPr/>
        </p:nvGrpSpPr>
        <p:grpSpPr>
          <a:xfrm>
            <a:off x="5050632" y="2012354"/>
            <a:ext cx="993431" cy="994967"/>
            <a:chOff x="6345238" y="4948238"/>
            <a:chExt cx="1027113" cy="1028700"/>
          </a:xfrm>
          <a:effectLst>
            <a:outerShdw blurRad="114300" dist="76200" dir="2700000" sx="102000" sy="102000" algn="tl" rotWithShape="0">
              <a:prstClr val="black">
                <a:alpha val="40000"/>
              </a:prstClr>
            </a:outerShdw>
          </a:effectLst>
        </p:grpSpPr>
        <p:sp>
          <p:nvSpPr>
            <p:cNvPr id="74" name="Oval 56">
              <a:extLst>
                <a:ext uri="{FF2B5EF4-FFF2-40B4-BE49-F238E27FC236}">
                  <a16:creationId xmlns:a16="http://schemas.microsoft.com/office/drawing/2014/main" id="{D0F196E1-0D41-42D6-94E7-D40C461A3A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45238" y="4948238"/>
              <a:ext cx="1027113" cy="10287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shade val="30000"/>
                    <a:satMod val="115000"/>
                  </a:schemeClr>
                </a:gs>
                <a:gs pos="100000">
                  <a:schemeClr val="bg2"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  <p:sp>
          <p:nvSpPr>
            <p:cNvPr id="75" name="Oval 57">
              <a:extLst>
                <a:ext uri="{FF2B5EF4-FFF2-40B4-BE49-F238E27FC236}">
                  <a16:creationId xmlns:a16="http://schemas.microsoft.com/office/drawing/2014/main" id="{19DC240F-DCAF-4A48-A6C3-9E7D223A8A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59525" y="4962526"/>
              <a:ext cx="998538" cy="1000125"/>
            </a:xfrm>
            <a:prstGeom prst="ellipse">
              <a:avLst/>
            </a:prstGeom>
            <a:solidFill>
              <a:schemeClr val="bg2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64ECBADE-920A-47FC-962E-B926765FEA7E}"/>
              </a:ext>
            </a:extLst>
          </p:cNvPr>
          <p:cNvGrpSpPr/>
          <p:nvPr/>
        </p:nvGrpSpPr>
        <p:grpSpPr>
          <a:xfrm>
            <a:off x="5050632" y="3860799"/>
            <a:ext cx="993431" cy="994967"/>
            <a:chOff x="6345238" y="4948238"/>
            <a:chExt cx="1027113" cy="1028700"/>
          </a:xfrm>
          <a:effectLst>
            <a:outerShdw blurRad="114300" dist="76200" dir="2700000" sx="102000" sy="102000" algn="tl" rotWithShape="0">
              <a:prstClr val="black">
                <a:alpha val="40000"/>
              </a:prstClr>
            </a:outerShdw>
          </a:effectLst>
        </p:grpSpPr>
        <p:sp>
          <p:nvSpPr>
            <p:cNvPr id="77" name="Oval 56">
              <a:extLst>
                <a:ext uri="{FF2B5EF4-FFF2-40B4-BE49-F238E27FC236}">
                  <a16:creationId xmlns:a16="http://schemas.microsoft.com/office/drawing/2014/main" id="{54FD2704-1655-47EC-BA53-284F6D8303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45238" y="4948238"/>
              <a:ext cx="1027113" cy="10287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shade val="30000"/>
                    <a:satMod val="115000"/>
                  </a:schemeClr>
                </a:gs>
                <a:gs pos="100000">
                  <a:schemeClr val="bg2"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  <p:sp>
          <p:nvSpPr>
            <p:cNvPr id="78" name="Oval 57">
              <a:extLst>
                <a:ext uri="{FF2B5EF4-FFF2-40B4-BE49-F238E27FC236}">
                  <a16:creationId xmlns:a16="http://schemas.microsoft.com/office/drawing/2014/main" id="{DC71E31F-9A81-4097-971C-0FECBB8A02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59525" y="4962526"/>
              <a:ext cx="998538" cy="1000125"/>
            </a:xfrm>
            <a:prstGeom prst="ellipse">
              <a:avLst/>
            </a:prstGeom>
            <a:solidFill>
              <a:schemeClr val="bg2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05B43DCF-1546-4F4B-9060-45515F9246A3}"/>
              </a:ext>
            </a:extLst>
          </p:cNvPr>
          <p:cNvGrpSpPr/>
          <p:nvPr/>
        </p:nvGrpSpPr>
        <p:grpSpPr>
          <a:xfrm>
            <a:off x="3741894" y="5158581"/>
            <a:ext cx="993431" cy="994967"/>
            <a:chOff x="6345238" y="4948238"/>
            <a:chExt cx="1027113" cy="1028700"/>
          </a:xfrm>
          <a:effectLst>
            <a:outerShdw blurRad="114300" dist="76200" dir="2700000" sx="102000" sy="102000" algn="tl" rotWithShape="0">
              <a:prstClr val="black">
                <a:alpha val="40000"/>
              </a:prstClr>
            </a:outerShdw>
          </a:effectLst>
        </p:grpSpPr>
        <p:sp>
          <p:nvSpPr>
            <p:cNvPr id="80" name="Oval 56">
              <a:extLst>
                <a:ext uri="{FF2B5EF4-FFF2-40B4-BE49-F238E27FC236}">
                  <a16:creationId xmlns:a16="http://schemas.microsoft.com/office/drawing/2014/main" id="{C1244B5D-A491-4FED-9AE5-58DA351817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45238" y="4948238"/>
              <a:ext cx="1027113" cy="10287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shade val="30000"/>
                    <a:satMod val="115000"/>
                  </a:schemeClr>
                </a:gs>
                <a:gs pos="100000">
                  <a:schemeClr val="bg2"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  <p:sp>
          <p:nvSpPr>
            <p:cNvPr id="81" name="Oval 57">
              <a:extLst>
                <a:ext uri="{FF2B5EF4-FFF2-40B4-BE49-F238E27FC236}">
                  <a16:creationId xmlns:a16="http://schemas.microsoft.com/office/drawing/2014/main" id="{4DDDB0D5-1F28-46CF-B0D8-971AE2651B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59525" y="4962526"/>
              <a:ext cx="998538" cy="1000125"/>
            </a:xfrm>
            <a:prstGeom prst="ellipse">
              <a:avLst/>
            </a:prstGeom>
            <a:solidFill>
              <a:schemeClr val="bg2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</p:grpSp>
      <p:sp>
        <p:nvSpPr>
          <p:cNvPr id="53" name="Freeform 51">
            <a:extLst>
              <a:ext uri="{FF2B5EF4-FFF2-40B4-BE49-F238E27FC236}">
                <a16:creationId xmlns:a16="http://schemas.microsoft.com/office/drawing/2014/main" id="{3F9EE8B8-16B0-44C0-ACF2-84D16CBB919F}"/>
              </a:ext>
            </a:extLst>
          </p:cNvPr>
          <p:cNvSpPr>
            <a:spLocks noEditPoints="1"/>
          </p:cNvSpPr>
          <p:nvPr/>
        </p:nvSpPr>
        <p:spPr bwMode="auto">
          <a:xfrm>
            <a:off x="5338763" y="2270125"/>
            <a:ext cx="420688" cy="434975"/>
          </a:xfrm>
          <a:custGeom>
            <a:avLst/>
            <a:gdLst>
              <a:gd name="T0" fmla="*/ 39 w 105"/>
              <a:gd name="T1" fmla="*/ 12 h 109"/>
              <a:gd name="T2" fmla="*/ 92 w 105"/>
              <a:gd name="T3" fmla="*/ 44 h 109"/>
              <a:gd name="T4" fmla="*/ 105 w 105"/>
              <a:gd name="T5" fmla="*/ 70 h 109"/>
              <a:gd name="T6" fmla="*/ 94 w 105"/>
              <a:gd name="T7" fmla="*/ 70 h 109"/>
              <a:gd name="T8" fmla="*/ 94 w 105"/>
              <a:gd name="T9" fmla="*/ 88 h 109"/>
              <a:gd name="T10" fmla="*/ 88 w 105"/>
              <a:gd name="T11" fmla="*/ 94 h 109"/>
              <a:gd name="T12" fmla="*/ 76 w 105"/>
              <a:gd name="T13" fmla="*/ 94 h 109"/>
              <a:gd name="T14" fmla="*/ 76 w 105"/>
              <a:gd name="T15" fmla="*/ 109 h 109"/>
              <a:gd name="T16" fmla="*/ 28 w 105"/>
              <a:gd name="T17" fmla="*/ 109 h 109"/>
              <a:gd name="T18" fmla="*/ 28 w 105"/>
              <a:gd name="T19" fmla="*/ 93 h 109"/>
              <a:gd name="T20" fmla="*/ 23 w 105"/>
              <a:gd name="T21" fmla="*/ 82 h 109"/>
              <a:gd name="T22" fmla="*/ 59 w 105"/>
              <a:gd name="T23" fmla="*/ 50 h 109"/>
              <a:gd name="T24" fmla="*/ 59 w 105"/>
              <a:gd name="T25" fmla="*/ 42 h 109"/>
              <a:gd name="T26" fmla="*/ 50 w 105"/>
              <a:gd name="T27" fmla="*/ 39 h 109"/>
              <a:gd name="T28" fmla="*/ 49 w 105"/>
              <a:gd name="T29" fmla="*/ 36 h 109"/>
              <a:gd name="T30" fmla="*/ 53 w 105"/>
              <a:gd name="T31" fmla="*/ 28 h 109"/>
              <a:gd name="T32" fmla="*/ 48 w 105"/>
              <a:gd name="T33" fmla="*/ 23 h 109"/>
              <a:gd name="T34" fmla="*/ 39 w 105"/>
              <a:gd name="T35" fmla="*/ 26 h 109"/>
              <a:gd name="T36" fmla="*/ 36 w 105"/>
              <a:gd name="T37" fmla="*/ 25 h 109"/>
              <a:gd name="T38" fmla="*/ 33 w 105"/>
              <a:gd name="T39" fmla="*/ 17 h 109"/>
              <a:gd name="T40" fmla="*/ 26 w 105"/>
              <a:gd name="T41" fmla="*/ 17 h 109"/>
              <a:gd name="T42" fmla="*/ 23 w 105"/>
              <a:gd name="T43" fmla="*/ 25 h 109"/>
              <a:gd name="T44" fmla="*/ 20 w 105"/>
              <a:gd name="T45" fmla="*/ 26 h 109"/>
              <a:gd name="T46" fmla="*/ 11 w 105"/>
              <a:gd name="T47" fmla="*/ 23 h 109"/>
              <a:gd name="T48" fmla="*/ 6 w 105"/>
              <a:gd name="T49" fmla="*/ 28 h 109"/>
              <a:gd name="T50" fmla="*/ 10 w 105"/>
              <a:gd name="T51" fmla="*/ 36 h 109"/>
              <a:gd name="T52" fmla="*/ 9 w 105"/>
              <a:gd name="T53" fmla="*/ 39 h 109"/>
              <a:gd name="T54" fmla="*/ 0 w 105"/>
              <a:gd name="T55" fmla="*/ 42 h 109"/>
              <a:gd name="T56" fmla="*/ 0 w 105"/>
              <a:gd name="T57" fmla="*/ 50 h 109"/>
              <a:gd name="T58" fmla="*/ 9 w 105"/>
              <a:gd name="T59" fmla="*/ 53 h 109"/>
              <a:gd name="T60" fmla="*/ 10 w 105"/>
              <a:gd name="T61" fmla="*/ 56 h 109"/>
              <a:gd name="T62" fmla="*/ 6 w 105"/>
              <a:gd name="T63" fmla="*/ 64 h 109"/>
              <a:gd name="T64" fmla="*/ 11 w 105"/>
              <a:gd name="T65" fmla="*/ 69 h 109"/>
              <a:gd name="T66" fmla="*/ 20 w 105"/>
              <a:gd name="T67" fmla="*/ 66 h 109"/>
              <a:gd name="T68" fmla="*/ 23 w 105"/>
              <a:gd name="T69" fmla="*/ 67 h 109"/>
              <a:gd name="T70" fmla="*/ 26 w 105"/>
              <a:gd name="T71" fmla="*/ 75 h 109"/>
              <a:gd name="T72" fmla="*/ 33 w 105"/>
              <a:gd name="T73" fmla="*/ 75 h 109"/>
              <a:gd name="T74" fmla="*/ 36 w 105"/>
              <a:gd name="T75" fmla="*/ 67 h 109"/>
              <a:gd name="T76" fmla="*/ 39 w 105"/>
              <a:gd name="T77" fmla="*/ 66 h 109"/>
              <a:gd name="T78" fmla="*/ 48 w 105"/>
              <a:gd name="T79" fmla="*/ 69 h 109"/>
              <a:gd name="T80" fmla="*/ 53 w 105"/>
              <a:gd name="T81" fmla="*/ 64 h 109"/>
              <a:gd name="T82" fmla="*/ 49 w 105"/>
              <a:gd name="T83" fmla="*/ 56 h 109"/>
              <a:gd name="T84" fmla="*/ 50 w 105"/>
              <a:gd name="T85" fmla="*/ 53 h 109"/>
              <a:gd name="T86" fmla="*/ 59 w 105"/>
              <a:gd name="T87" fmla="*/ 50 h 109"/>
              <a:gd name="T88" fmla="*/ 30 w 105"/>
              <a:gd name="T89" fmla="*/ 34 h 109"/>
              <a:gd name="T90" fmla="*/ 17 w 105"/>
              <a:gd name="T91" fmla="*/ 46 h 109"/>
              <a:gd name="T92" fmla="*/ 30 w 105"/>
              <a:gd name="T93" fmla="*/ 58 h 109"/>
              <a:gd name="T94" fmla="*/ 42 w 105"/>
              <a:gd name="T95" fmla="*/ 46 h 109"/>
              <a:gd name="T96" fmla="*/ 30 w 105"/>
              <a:gd name="T97" fmla="*/ 34 h 109"/>
              <a:gd name="T98" fmla="*/ 76 w 105"/>
              <a:gd name="T99" fmla="*/ 94 h 109"/>
              <a:gd name="T100" fmla="*/ 70 w 105"/>
              <a:gd name="T101" fmla="*/ 94 h 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105" h="109">
                <a:moveTo>
                  <a:pt x="39" y="12"/>
                </a:moveTo>
                <a:cubicBezTo>
                  <a:pt x="97" y="0"/>
                  <a:pt x="92" y="44"/>
                  <a:pt x="92" y="44"/>
                </a:cubicBezTo>
                <a:cubicBezTo>
                  <a:pt x="105" y="70"/>
                  <a:pt x="105" y="70"/>
                  <a:pt x="105" y="70"/>
                </a:cubicBezTo>
                <a:cubicBezTo>
                  <a:pt x="94" y="70"/>
                  <a:pt x="94" y="70"/>
                  <a:pt x="94" y="70"/>
                </a:cubicBezTo>
                <a:cubicBezTo>
                  <a:pt x="94" y="88"/>
                  <a:pt x="94" y="88"/>
                  <a:pt x="94" y="88"/>
                </a:cubicBezTo>
                <a:cubicBezTo>
                  <a:pt x="94" y="91"/>
                  <a:pt x="91" y="94"/>
                  <a:pt x="88" y="94"/>
                </a:cubicBezTo>
                <a:cubicBezTo>
                  <a:pt x="76" y="94"/>
                  <a:pt x="76" y="94"/>
                  <a:pt x="76" y="94"/>
                </a:cubicBezTo>
                <a:cubicBezTo>
                  <a:pt x="76" y="109"/>
                  <a:pt x="76" y="109"/>
                  <a:pt x="76" y="109"/>
                </a:cubicBezTo>
                <a:moveTo>
                  <a:pt x="28" y="109"/>
                </a:moveTo>
                <a:cubicBezTo>
                  <a:pt x="28" y="93"/>
                  <a:pt x="28" y="93"/>
                  <a:pt x="28" y="93"/>
                </a:cubicBezTo>
                <a:cubicBezTo>
                  <a:pt x="23" y="82"/>
                  <a:pt x="23" y="82"/>
                  <a:pt x="23" y="82"/>
                </a:cubicBezTo>
                <a:moveTo>
                  <a:pt x="59" y="50"/>
                </a:moveTo>
                <a:cubicBezTo>
                  <a:pt x="59" y="42"/>
                  <a:pt x="59" y="42"/>
                  <a:pt x="59" y="42"/>
                </a:cubicBezTo>
                <a:cubicBezTo>
                  <a:pt x="50" y="39"/>
                  <a:pt x="50" y="39"/>
                  <a:pt x="50" y="39"/>
                </a:cubicBezTo>
                <a:cubicBezTo>
                  <a:pt x="50" y="38"/>
                  <a:pt x="50" y="37"/>
                  <a:pt x="49" y="36"/>
                </a:cubicBezTo>
                <a:cubicBezTo>
                  <a:pt x="53" y="28"/>
                  <a:pt x="53" y="28"/>
                  <a:pt x="53" y="28"/>
                </a:cubicBezTo>
                <a:cubicBezTo>
                  <a:pt x="48" y="23"/>
                  <a:pt x="48" y="23"/>
                  <a:pt x="48" y="23"/>
                </a:cubicBezTo>
                <a:cubicBezTo>
                  <a:pt x="39" y="26"/>
                  <a:pt x="39" y="26"/>
                  <a:pt x="39" y="26"/>
                </a:cubicBezTo>
                <a:cubicBezTo>
                  <a:pt x="38" y="26"/>
                  <a:pt x="37" y="25"/>
                  <a:pt x="36" y="25"/>
                </a:cubicBezTo>
                <a:cubicBezTo>
                  <a:pt x="33" y="17"/>
                  <a:pt x="33" y="17"/>
                  <a:pt x="33" y="17"/>
                </a:cubicBezTo>
                <a:cubicBezTo>
                  <a:pt x="26" y="17"/>
                  <a:pt x="26" y="17"/>
                  <a:pt x="26" y="17"/>
                </a:cubicBezTo>
                <a:cubicBezTo>
                  <a:pt x="23" y="25"/>
                  <a:pt x="23" y="25"/>
                  <a:pt x="23" y="25"/>
                </a:cubicBezTo>
                <a:cubicBezTo>
                  <a:pt x="22" y="25"/>
                  <a:pt x="21" y="26"/>
                  <a:pt x="20" y="26"/>
                </a:cubicBezTo>
                <a:cubicBezTo>
                  <a:pt x="11" y="23"/>
                  <a:pt x="11" y="23"/>
                  <a:pt x="11" y="23"/>
                </a:cubicBezTo>
                <a:cubicBezTo>
                  <a:pt x="6" y="28"/>
                  <a:pt x="6" y="28"/>
                  <a:pt x="6" y="28"/>
                </a:cubicBezTo>
                <a:cubicBezTo>
                  <a:pt x="10" y="36"/>
                  <a:pt x="10" y="36"/>
                  <a:pt x="10" y="36"/>
                </a:cubicBezTo>
                <a:cubicBezTo>
                  <a:pt x="9" y="37"/>
                  <a:pt x="9" y="38"/>
                  <a:pt x="9" y="39"/>
                </a:cubicBezTo>
                <a:cubicBezTo>
                  <a:pt x="0" y="42"/>
                  <a:pt x="0" y="42"/>
                  <a:pt x="0" y="42"/>
                </a:cubicBezTo>
                <a:cubicBezTo>
                  <a:pt x="0" y="50"/>
                  <a:pt x="0" y="50"/>
                  <a:pt x="0" y="50"/>
                </a:cubicBezTo>
                <a:cubicBezTo>
                  <a:pt x="9" y="53"/>
                  <a:pt x="9" y="53"/>
                  <a:pt x="9" y="53"/>
                </a:cubicBezTo>
                <a:cubicBezTo>
                  <a:pt x="9" y="54"/>
                  <a:pt x="9" y="55"/>
                  <a:pt x="10" y="56"/>
                </a:cubicBezTo>
                <a:cubicBezTo>
                  <a:pt x="6" y="64"/>
                  <a:pt x="6" y="64"/>
                  <a:pt x="6" y="64"/>
                </a:cubicBezTo>
                <a:cubicBezTo>
                  <a:pt x="11" y="69"/>
                  <a:pt x="11" y="69"/>
                  <a:pt x="11" y="69"/>
                </a:cubicBezTo>
                <a:cubicBezTo>
                  <a:pt x="20" y="66"/>
                  <a:pt x="20" y="66"/>
                  <a:pt x="20" y="66"/>
                </a:cubicBezTo>
                <a:cubicBezTo>
                  <a:pt x="21" y="66"/>
                  <a:pt x="22" y="66"/>
                  <a:pt x="23" y="67"/>
                </a:cubicBezTo>
                <a:cubicBezTo>
                  <a:pt x="26" y="75"/>
                  <a:pt x="26" y="75"/>
                  <a:pt x="26" y="75"/>
                </a:cubicBezTo>
                <a:cubicBezTo>
                  <a:pt x="33" y="75"/>
                  <a:pt x="33" y="75"/>
                  <a:pt x="33" y="75"/>
                </a:cubicBezTo>
                <a:cubicBezTo>
                  <a:pt x="36" y="67"/>
                  <a:pt x="36" y="67"/>
                  <a:pt x="36" y="67"/>
                </a:cubicBezTo>
                <a:cubicBezTo>
                  <a:pt x="37" y="66"/>
                  <a:pt x="38" y="66"/>
                  <a:pt x="39" y="66"/>
                </a:cubicBezTo>
                <a:cubicBezTo>
                  <a:pt x="48" y="69"/>
                  <a:pt x="48" y="69"/>
                  <a:pt x="48" y="69"/>
                </a:cubicBezTo>
                <a:cubicBezTo>
                  <a:pt x="53" y="64"/>
                  <a:pt x="53" y="64"/>
                  <a:pt x="53" y="64"/>
                </a:cubicBezTo>
                <a:cubicBezTo>
                  <a:pt x="49" y="56"/>
                  <a:pt x="49" y="56"/>
                  <a:pt x="49" y="56"/>
                </a:cubicBezTo>
                <a:cubicBezTo>
                  <a:pt x="50" y="55"/>
                  <a:pt x="50" y="54"/>
                  <a:pt x="50" y="53"/>
                </a:cubicBezTo>
                <a:lnTo>
                  <a:pt x="59" y="50"/>
                </a:lnTo>
                <a:close/>
                <a:moveTo>
                  <a:pt x="30" y="34"/>
                </a:moveTo>
                <a:cubicBezTo>
                  <a:pt x="23" y="34"/>
                  <a:pt x="17" y="39"/>
                  <a:pt x="17" y="46"/>
                </a:cubicBezTo>
                <a:cubicBezTo>
                  <a:pt x="17" y="53"/>
                  <a:pt x="23" y="58"/>
                  <a:pt x="30" y="58"/>
                </a:cubicBezTo>
                <a:cubicBezTo>
                  <a:pt x="36" y="58"/>
                  <a:pt x="42" y="53"/>
                  <a:pt x="42" y="46"/>
                </a:cubicBezTo>
                <a:cubicBezTo>
                  <a:pt x="42" y="39"/>
                  <a:pt x="36" y="34"/>
                  <a:pt x="30" y="34"/>
                </a:cubicBezTo>
                <a:close/>
                <a:moveTo>
                  <a:pt x="76" y="94"/>
                </a:moveTo>
                <a:cubicBezTo>
                  <a:pt x="70" y="94"/>
                  <a:pt x="70" y="94"/>
                  <a:pt x="70" y="94"/>
                </a:cubicBezTo>
              </a:path>
            </a:pathLst>
          </a:custGeom>
          <a:noFill/>
          <a:ln w="15875" cap="rnd">
            <a:solidFill>
              <a:schemeClr val="tx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x-none"/>
          </a:p>
        </p:txBody>
      </p:sp>
      <p:sp>
        <p:nvSpPr>
          <p:cNvPr id="54" name="Freeform 52">
            <a:extLst>
              <a:ext uri="{FF2B5EF4-FFF2-40B4-BE49-F238E27FC236}">
                <a16:creationId xmlns:a16="http://schemas.microsoft.com/office/drawing/2014/main" id="{BECC464A-1995-46A4-90CF-D95264FB9090}"/>
              </a:ext>
            </a:extLst>
          </p:cNvPr>
          <p:cNvSpPr>
            <a:spLocks noEditPoints="1"/>
          </p:cNvSpPr>
          <p:nvPr/>
        </p:nvSpPr>
        <p:spPr bwMode="auto">
          <a:xfrm>
            <a:off x="4006850" y="5464175"/>
            <a:ext cx="468313" cy="376238"/>
          </a:xfrm>
          <a:custGeom>
            <a:avLst/>
            <a:gdLst>
              <a:gd name="T0" fmla="*/ 117 w 117"/>
              <a:gd name="T1" fmla="*/ 94 h 94"/>
              <a:gd name="T2" fmla="*/ 0 w 117"/>
              <a:gd name="T3" fmla="*/ 94 h 94"/>
              <a:gd name="T4" fmla="*/ 28 w 117"/>
              <a:gd name="T5" fmla="*/ 69 h 94"/>
              <a:gd name="T6" fmla="*/ 12 w 117"/>
              <a:gd name="T7" fmla="*/ 69 h 94"/>
              <a:gd name="T8" fmla="*/ 12 w 117"/>
              <a:gd name="T9" fmla="*/ 94 h 94"/>
              <a:gd name="T10" fmla="*/ 28 w 117"/>
              <a:gd name="T11" fmla="*/ 94 h 94"/>
              <a:gd name="T12" fmla="*/ 28 w 117"/>
              <a:gd name="T13" fmla="*/ 69 h 94"/>
              <a:gd name="T14" fmla="*/ 53 w 117"/>
              <a:gd name="T15" fmla="*/ 44 h 94"/>
              <a:gd name="T16" fmla="*/ 37 w 117"/>
              <a:gd name="T17" fmla="*/ 44 h 94"/>
              <a:gd name="T18" fmla="*/ 37 w 117"/>
              <a:gd name="T19" fmla="*/ 94 h 94"/>
              <a:gd name="T20" fmla="*/ 53 w 117"/>
              <a:gd name="T21" fmla="*/ 94 h 94"/>
              <a:gd name="T22" fmla="*/ 53 w 117"/>
              <a:gd name="T23" fmla="*/ 44 h 94"/>
              <a:gd name="T24" fmla="*/ 79 w 117"/>
              <a:gd name="T25" fmla="*/ 55 h 94"/>
              <a:gd name="T26" fmla="*/ 63 w 117"/>
              <a:gd name="T27" fmla="*/ 55 h 94"/>
              <a:gd name="T28" fmla="*/ 63 w 117"/>
              <a:gd name="T29" fmla="*/ 94 h 94"/>
              <a:gd name="T30" fmla="*/ 79 w 117"/>
              <a:gd name="T31" fmla="*/ 94 h 94"/>
              <a:gd name="T32" fmla="*/ 79 w 117"/>
              <a:gd name="T33" fmla="*/ 55 h 94"/>
              <a:gd name="T34" fmla="*/ 104 w 117"/>
              <a:gd name="T35" fmla="*/ 29 h 94"/>
              <a:gd name="T36" fmla="*/ 88 w 117"/>
              <a:gd name="T37" fmla="*/ 29 h 94"/>
              <a:gd name="T38" fmla="*/ 88 w 117"/>
              <a:gd name="T39" fmla="*/ 94 h 94"/>
              <a:gd name="T40" fmla="*/ 104 w 117"/>
              <a:gd name="T41" fmla="*/ 94 h 94"/>
              <a:gd name="T42" fmla="*/ 104 w 117"/>
              <a:gd name="T43" fmla="*/ 29 h 94"/>
              <a:gd name="T44" fmla="*/ 20 w 117"/>
              <a:gd name="T45" fmla="*/ 41 h 94"/>
              <a:gd name="T46" fmla="*/ 16 w 117"/>
              <a:gd name="T47" fmla="*/ 46 h 94"/>
              <a:gd name="T48" fmla="*/ 20 w 117"/>
              <a:gd name="T49" fmla="*/ 50 h 94"/>
              <a:gd name="T50" fmla="*/ 25 w 117"/>
              <a:gd name="T51" fmla="*/ 46 h 94"/>
              <a:gd name="T52" fmla="*/ 20 w 117"/>
              <a:gd name="T53" fmla="*/ 41 h 94"/>
              <a:gd name="T54" fmla="*/ 45 w 117"/>
              <a:gd name="T55" fmla="*/ 17 h 94"/>
              <a:gd name="T56" fmla="*/ 41 w 117"/>
              <a:gd name="T57" fmla="*/ 22 h 94"/>
              <a:gd name="T58" fmla="*/ 45 w 117"/>
              <a:gd name="T59" fmla="*/ 26 h 94"/>
              <a:gd name="T60" fmla="*/ 50 w 117"/>
              <a:gd name="T61" fmla="*/ 22 h 94"/>
              <a:gd name="T62" fmla="*/ 45 w 117"/>
              <a:gd name="T63" fmla="*/ 17 h 94"/>
              <a:gd name="T64" fmla="*/ 71 w 117"/>
              <a:gd name="T65" fmla="*/ 29 h 94"/>
              <a:gd name="T66" fmla="*/ 66 w 117"/>
              <a:gd name="T67" fmla="*/ 34 h 94"/>
              <a:gd name="T68" fmla="*/ 71 w 117"/>
              <a:gd name="T69" fmla="*/ 38 h 94"/>
              <a:gd name="T70" fmla="*/ 75 w 117"/>
              <a:gd name="T71" fmla="*/ 34 h 94"/>
              <a:gd name="T72" fmla="*/ 71 w 117"/>
              <a:gd name="T73" fmla="*/ 29 h 94"/>
              <a:gd name="T74" fmla="*/ 96 w 117"/>
              <a:gd name="T75" fmla="*/ 0 h 94"/>
              <a:gd name="T76" fmla="*/ 91 w 117"/>
              <a:gd name="T77" fmla="*/ 5 h 94"/>
              <a:gd name="T78" fmla="*/ 96 w 117"/>
              <a:gd name="T79" fmla="*/ 9 h 94"/>
              <a:gd name="T80" fmla="*/ 101 w 117"/>
              <a:gd name="T81" fmla="*/ 5 h 94"/>
              <a:gd name="T82" fmla="*/ 96 w 117"/>
              <a:gd name="T83" fmla="*/ 0 h 94"/>
              <a:gd name="T84" fmla="*/ 74 w 117"/>
              <a:gd name="T85" fmla="*/ 30 h 94"/>
              <a:gd name="T86" fmla="*/ 93 w 117"/>
              <a:gd name="T87" fmla="*/ 8 h 94"/>
              <a:gd name="T88" fmla="*/ 50 w 117"/>
              <a:gd name="T89" fmla="*/ 24 h 94"/>
              <a:gd name="T90" fmla="*/ 67 w 117"/>
              <a:gd name="T91" fmla="*/ 32 h 94"/>
              <a:gd name="T92" fmla="*/ 42 w 117"/>
              <a:gd name="T93" fmla="*/ 25 h 94"/>
              <a:gd name="T94" fmla="*/ 24 w 117"/>
              <a:gd name="T95" fmla="*/ 42 h 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117" h="94">
                <a:moveTo>
                  <a:pt x="117" y="94"/>
                </a:moveTo>
                <a:cubicBezTo>
                  <a:pt x="0" y="94"/>
                  <a:pt x="0" y="94"/>
                  <a:pt x="0" y="94"/>
                </a:cubicBezTo>
                <a:moveTo>
                  <a:pt x="28" y="69"/>
                </a:moveTo>
                <a:cubicBezTo>
                  <a:pt x="12" y="69"/>
                  <a:pt x="12" y="69"/>
                  <a:pt x="12" y="69"/>
                </a:cubicBezTo>
                <a:cubicBezTo>
                  <a:pt x="12" y="94"/>
                  <a:pt x="12" y="94"/>
                  <a:pt x="12" y="94"/>
                </a:cubicBezTo>
                <a:cubicBezTo>
                  <a:pt x="28" y="94"/>
                  <a:pt x="28" y="94"/>
                  <a:pt x="28" y="94"/>
                </a:cubicBezTo>
                <a:lnTo>
                  <a:pt x="28" y="69"/>
                </a:lnTo>
                <a:close/>
                <a:moveTo>
                  <a:pt x="53" y="44"/>
                </a:moveTo>
                <a:cubicBezTo>
                  <a:pt x="37" y="44"/>
                  <a:pt x="37" y="44"/>
                  <a:pt x="37" y="44"/>
                </a:cubicBezTo>
                <a:cubicBezTo>
                  <a:pt x="37" y="94"/>
                  <a:pt x="37" y="94"/>
                  <a:pt x="37" y="94"/>
                </a:cubicBezTo>
                <a:cubicBezTo>
                  <a:pt x="53" y="94"/>
                  <a:pt x="53" y="94"/>
                  <a:pt x="53" y="94"/>
                </a:cubicBezTo>
                <a:lnTo>
                  <a:pt x="53" y="44"/>
                </a:lnTo>
                <a:close/>
                <a:moveTo>
                  <a:pt x="79" y="55"/>
                </a:moveTo>
                <a:cubicBezTo>
                  <a:pt x="63" y="55"/>
                  <a:pt x="63" y="55"/>
                  <a:pt x="63" y="55"/>
                </a:cubicBezTo>
                <a:cubicBezTo>
                  <a:pt x="63" y="94"/>
                  <a:pt x="63" y="94"/>
                  <a:pt x="63" y="94"/>
                </a:cubicBezTo>
                <a:cubicBezTo>
                  <a:pt x="79" y="94"/>
                  <a:pt x="79" y="94"/>
                  <a:pt x="79" y="94"/>
                </a:cubicBezTo>
                <a:lnTo>
                  <a:pt x="79" y="55"/>
                </a:lnTo>
                <a:close/>
                <a:moveTo>
                  <a:pt x="104" y="29"/>
                </a:moveTo>
                <a:cubicBezTo>
                  <a:pt x="88" y="29"/>
                  <a:pt x="88" y="29"/>
                  <a:pt x="88" y="29"/>
                </a:cubicBezTo>
                <a:cubicBezTo>
                  <a:pt x="88" y="94"/>
                  <a:pt x="88" y="94"/>
                  <a:pt x="88" y="94"/>
                </a:cubicBezTo>
                <a:cubicBezTo>
                  <a:pt x="104" y="94"/>
                  <a:pt x="104" y="94"/>
                  <a:pt x="104" y="94"/>
                </a:cubicBezTo>
                <a:lnTo>
                  <a:pt x="104" y="29"/>
                </a:lnTo>
                <a:close/>
                <a:moveTo>
                  <a:pt x="20" y="41"/>
                </a:moveTo>
                <a:cubicBezTo>
                  <a:pt x="18" y="41"/>
                  <a:pt x="16" y="43"/>
                  <a:pt x="16" y="46"/>
                </a:cubicBezTo>
                <a:cubicBezTo>
                  <a:pt x="16" y="48"/>
                  <a:pt x="18" y="50"/>
                  <a:pt x="20" y="50"/>
                </a:cubicBezTo>
                <a:cubicBezTo>
                  <a:pt x="23" y="50"/>
                  <a:pt x="25" y="48"/>
                  <a:pt x="25" y="46"/>
                </a:cubicBezTo>
                <a:cubicBezTo>
                  <a:pt x="25" y="43"/>
                  <a:pt x="23" y="41"/>
                  <a:pt x="20" y="41"/>
                </a:cubicBezTo>
                <a:close/>
                <a:moveTo>
                  <a:pt x="45" y="17"/>
                </a:moveTo>
                <a:cubicBezTo>
                  <a:pt x="43" y="17"/>
                  <a:pt x="41" y="19"/>
                  <a:pt x="41" y="22"/>
                </a:cubicBezTo>
                <a:cubicBezTo>
                  <a:pt x="41" y="24"/>
                  <a:pt x="43" y="26"/>
                  <a:pt x="45" y="26"/>
                </a:cubicBezTo>
                <a:cubicBezTo>
                  <a:pt x="48" y="26"/>
                  <a:pt x="50" y="24"/>
                  <a:pt x="50" y="22"/>
                </a:cubicBezTo>
                <a:cubicBezTo>
                  <a:pt x="50" y="19"/>
                  <a:pt x="48" y="17"/>
                  <a:pt x="45" y="17"/>
                </a:cubicBezTo>
                <a:close/>
                <a:moveTo>
                  <a:pt x="71" y="29"/>
                </a:moveTo>
                <a:cubicBezTo>
                  <a:pt x="68" y="29"/>
                  <a:pt x="66" y="31"/>
                  <a:pt x="66" y="34"/>
                </a:cubicBezTo>
                <a:cubicBezTo>
                  <a:pt x="66" y="36"/>
                  <a:pt x="68" y="38"/>
                  <a:pt x="71" y="38"/>
                </a:cubicBezTo>
                <a:cubicBezTo>
                  <a:pt x="73" y="38"/>
                  <a:pt x="75" y="36"/>
                  <a:pt x="75" y="34"/>
                </a:cubicBezTo>
                <a:cubicBezTo>
                  <a:pt x="75" y="31"/>
                  <a:pt x="73" y="29"/>
                  <a:pt x="71" y="29"/>
                </a:cubicBezTo>
                <a:close/>
                <a:moveTo>
                  <a:pt x="96" y="0"/>
                </a:moveTo>
                <a:cubicBezTo>
                  <a:pt x="93" y="0"/>
                  <a:pt x="91" y="2"/>
                  <a:pt x="91" y="5"/>
                </a:cubicBezTo>
                <a:cubicBezTo>
                  <a:pt x="91" y="7"/>
                  <a:pt x="93" y="9"/>
                  <a:pt x="96" y="9"/>
                </a:cubicBezTo>
                <a:cubicBezTo>
                  <a:pt x="99" y="9"/>
                  <a:pt x="101" y="7"/>
                  <a:pt x="101" y="5"/>
                </a:cubicBezTo>
                <a:cubicBezTo>
                  <a:pt x="101" y="2"/>
                  <a:pt x="99" y="0"/>
                  <a:pt x="96" y="0"/>
                </a:cubicBezTo>
                <a:close/>
                <a:moveTo>
                  <a:pt x="74" y="30"/>
                </a:moveTo>
                <a:cubicBezTo>
                  <a:pt x="93" y="8"/>
                  <a:pt x="93" y="8"/>
                  <a:pt x="93" y="8"/>
                </a:cubicBezTo>
                <a:moveTo>
                  <a:pt x="50" y="24"/>
                </a:moveTo>
                <a:cubicBezTo>
                  <a:pt x="67" y="32"/>
                  <a:pt x="67" y="32"/>
                  <a:pt x="67" y="32"/>
                </a:cubicBezTo>
                <a:moveTo>
                  <a:pt x="42" y="25"/>
                </a:moveTo>
                <a:cubicBezTo>
                  <a:pt x="24" y="42"/>
                  <a:pt x="24" y="42"/>
                  <a:pt x="24" y="42"/>
                </a:cubicBezTo>
              </a:path>
            </a:pathLst>
          </a:custGeom>
          <a:noFill/>
          <a:ln w="15875" cap="rnd">
            <a:solidFill>
              <a:schemeClr val="tx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x-none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D9FCA74-1758-415B-BE7B-288A34279306}"/>
              </a:ext>
            </a:extLst>
          </p:cNvPr>
          <p:cNvGrpSpPr/>
          <p:nvPr/>
        </p:nvGrpSpPr>
        <p:grpSpPr>
          <a:xfrm>
            <a:off x="7304405" y="706833"/>
            <a:ext cx="3855720" cy="1158839"/>
            <a:chOff x="7304405" y="706833"/>
            <a:chExt cx="3855720" cy="1158839"/>
          </a:xfrm>
        </p:grpSpPr>
        <p:sp>
          <p:nvSpPr>
            <p:cNvPr id="95" name="Text Placeholder 33">
              <a:extLst>
                <a:ext uri="{FF2B5EF4-FFF2-40B4-BE49-F238E27FC236}">
                  <a16:creationId xmlns:a16="http://schemas.microsoft.com/office/drawing/2014/main" id="{67A7AB5C-AABA-4B1A-A76A-F0DC4A8AF375}"/>
                </a:ext>
              </a:extLst>
            </p:cNvPr>
            <p:cNvSpPr txBox="1">
              <a:spLocks/>
            </p:cNvSpPr>
            <p:nvPr/>
          </p:nvSpPr>
          <p:spPr>
            <a:xfrm>
              <a:off x="7304405" y="1044318"/>
              <a:ext cx="3855720" cy="821354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050" kern="120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1600" dirty="0">
                  <a:latin typeface="IBM Plex Serif" panose="02060503050406000203"/>
                </a:rPr>
                <a:t>A network fault will not affect other parts of the network.</a:t>
              </a:r>
              <a:endParaRPr lang="en-US" sz="1600" dirty="0">
                <a:latin typeface="IBM Plex Serif" panose="02060503050406000203"/>
              </a:endParaRPr>
            </a:p>
          </p:txBody>
        </p:sp>
        <p:sp>
          <p:nvSpPr>
            <p:cNvPr id="96" name="Text Placeholder 36">
              <a:extLst>
                <a:ext uri="{FF2B5EF4-FFF2-40B4-BE49-F238E27FC236}">
                  <a16:creationId xmlns:a16="http://schemas.microsoft.com/office/drawing/2014/main" id="{356B7DE5-E040-429D-9590-8EF567DC3324}"/>
                </a:ext>
              </a:extLst>
            </p:cNvPr>
            <p:cNvSpPr txBox="1">
              <a:spLocks/>
            </p:cNvSpPr>
            <p:nvPr/>
          </p:nvSpPr>
          <p:spPr>
            <a:xfrm>
              <a:off x="7328917" y="706833"/>
              <a:ext cx="3322150" cy="541338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kumimoji="0" lang="en-US" sz="1600" b="1" i="0" u="none" strike="noStrike" kern="1200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Open Sans" panose="020B0606030504020204" pitchFamily="34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0" lang="en-US" sz="2400" b="1" i="0" u="none" strike="noStrike" kern="1200" cap="none" normalizeH="0" baseline="0" dirty="0" smtClean="0">
                  <a:ln>
                    <a:noFill/>
                  </a:ln>
                  <a:solidFill>
                    <a:srgbClr val="FE2635"/>
                  </a:solidFill>
                  <a:effectLst/>
                  <a:latin typeface="Open Sans" panose="020B0606030504020204" pitchFamily="34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0" lang="en-US" sz="2400" b="1" i="0" u="none" strike="noStrike" kern="1200" cap="none" normalizeH="0" baseline="0" dirty="0" smtClean="0">
                  <a:ln>
                    <a:noFill/>
                  </a:ln>
                  <a:solidFill>
                    <a:srgbClr val="FE2635"/>
                  </a:solidFill>
                  <a:effectLst/>
                  <a:latin typeface="Open Sans" panose="020B0606030504020204" pitchFamily="34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0" lang="en-US" sz="2400" b="1" i="0" u="none" strike="noStrike" kern="1200" cap="none" normalizeH="0" baseline="0" dirty="0" smtClean="0">
                  <a:ln>
                    <a:noFill/>
                  </a:ln>
                  <a:solidFill>
                    <a:srgbClr val="FE2635"/>
                  </a:solidFill>
                  <a:effectLst/>
                  <a:latin typeface="Open Sans" panose="020B0606030504020204" pitchFamily="34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0" lang="ru-RU" sz="2400" b="1" i="0" u="none" strike="noStrike" kern="1200" cap="none" normalizeH="0" baseline="0" dirty="0">
                  <a:ln>
                    <a:noFill/>
                  </a:ln>
                  <a:solidFill>
                    <a:srgbClr val="FE2635"/>
                  </a:solidFill>
                  <a:effectLst/>
                  <a:latin typeface="Open Sans" panose="020B0606030504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1800" dirty="0">
                  <a:solidFill>
                    <a:schemeClr val="accent4"/>
                  </a:solidFill>
                </a:rPr>
                <a:t>Reliable</a:t>
              </a:r>
              <a:endParaRPr lang="en-GB" sz="1800" dirty="0">
                <a:solidFill>
                  <a:schemeClr val="accent4"/>
                </a:solidFill>
                <a:latin typeface="IBM Plex Serif"/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12432FF8-01EA-4C1A-ADDF-86EBF7AE02C0}"/>
              </a:ext>
            </a:extLst>
          </p:cNvPr>
          <p:cNvGrpSpPr/>
          <p:nvPr/>
        </p:nvGrpSpPr>
        <p:grpSpPr>
          <a:xfrm>
            <a:off x="7304404" y="2103794"/>
            <a:ext cx="3855721" cy="1229342"/>
            <a:chOff x="7304404" y="2103794"/>
            <a:chExt cx="3855721" cy="1229342"/>
          </a:xfrm>
        </p:grpSpPr>
        <p:sp>
          <p:nvSpPr>
            <p:cNvPr id="97" name="Text Placeholder 33">
              <a:extLst>
                <a:ext uri="{FF2B5EF4-FFF2-40B4-BE49-F238E27FC236}">
                  <a16:creationId xmlns:a16="http://schemas.microsoft.com/office/drawing/2014/main" id="{7BC23A63-86B6-4F5B-960E-64C6F1785FDF}"/>
                </a:ext>
              </a:extLst>
            </p:cNvPr>
            <p:cNvSpPr txBox="1">
              <a:spLocks/>
            </p:cNvSpPr>
            <p:nvPr/>
          </p:nvSpPr>
          <p:spPr>
            <a:xfrm>
              <a:off x="7304405" y="2511782"/>
              <a:ext cx="3855720" cy="821354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050" kern="120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1600" dirty="0">
                  <a:latin typeface="IBM Plex Serif" panose="02060503050406000203"/>
                </a:rPr>
                <a:t>Network size can expand by adding new devices without affecting existing functionality.</a:t>
              </a:r>
              <a:endParaRPr lang="en-US" sz="1600" dirty="0">
                <a:latin typeface="IBM Plex Serif" panose="02060503050406000203"/>
              </a:endParaRPr>
            </a:p>
          </p:txBody>
        </p:sp>
        <p:sp>
          <p:nvSpPr>
            <p:cNvPr id="98" name="Text Placeholder 36">
              <a:extLst>
                <a:ext uri="{FF2B5EF4-FFF2-40B4-BE49-F238E27FC236}">
                  <a16:creationId xmlns:a16="http://schemas.microsoft.com/office/drawing/2014/main" id="{4D81278F-CA82-4061-B030-1EF449604661}"/>
                </a:ext>
              </a:extLst>
            </p:cNvPr>
            <p:cNvSpPr txBox="1">
              <a:spLocks/>
            </p:cNvSpPr>
            <p:nvPr/>
          </p:nvSpPr>
          <p:spPr>
            <a:xfrm>
              <a:off x="7304404" y="2103794"/>
              <a:ext cx="2531747" cy="541338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kumimoji="0" lang="en-US" sz="1600" b="1" i="0" u="none" strike="noStrike" kern="1200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Open Sans" panose="020B0606030504020204" pitchFamily="34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0" lang="en-US" sz="2400" b="1" i="0" u="none" strike="noStrike" kern="1200" cap="none" normalizeH="0" baseline="0" dirty="0" smtClean="0">
                  <a:ln>
                    <a:noFill/>
                  </a:ln>
                  <a:solidFill>
                    <a:srgbClr val="FE2635"/>
                  </a:solidFill>
                  <a:effectLst/>
                  <a:latin typeface="Open Sans" panose="020B0606030504020204" pitchFamily="34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0" lang="en-US" sz="2400" b="1" i="0" u="none" strike="noStrike" kern="1200" cap="none" normalizeH="0" baseline="0" dirty="0" smtClean="0">
                  <a:ln>
                    <a:noFill/>
                  </a:ln>
                  <a:solidFill>
                    <a:srgbClr val="FE2635"/>
                  </a:solidFill>
                  <a:effectLst/>
                  <a:latin typeface="Open Sans" panose="020B0606030504020204" pitchFamily="34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0" lang="en-US" sz="2400" b="1" i="0" u="none" strike="noStrike" kern="1200" cap="none" normalizeH="0" baseline="0" dirty="0" smtClean="0">
                  <a:ln>
                    <a:noFill/>
                  </a:ln>
                  <a:solidFill>
                    <a:srgbClr val="FE2635"/>
                  </a:solidFill>
                  <a:effectLst/>
                  <a:latin typeface="Open Sans" panose="020B0606030504020204" pitchFamily="34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0" lang="ru-RU" sz="2400" b="1" i="0" u="none" strike="noStrike" kern="1200" cap="none" normalizeH="0" baseline="0" dirty="0">
                  <a:ln>
                    <a:noFill/>
                  </a:ln>
                  <a:solidFill>
                    <a:srgbClr val="FE2635"/>
                  </a:solidFill>
                  <a:effectLst/>
                  <a:latin typeface="Open Sans" panose="020B0606030504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1800" dirty="0">
                  <a:solidFill>
                    <a:schemeClr val="accent3"/>
                  </a:solidFill>
                </a:rPr>
                <a:t>Scalable</a:t>
              </a:r>
              <a:endParaRPr lang="en-GB" sz="1800" dirty="0">
                <a:solidFill>
                  <a:schemeClr val="accent3"/>
                </a:solidFill>
                <a:latin typeface="IBM Plex Serif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C493B6E6-3A83-4A9C-8F0C-2D4E2E048F07}"/>
              </a:ext>
            </a:extLst>
          </p:cNvPr>
          <p:cNvGrpSpPr/>
          <p:nvPr/>
        </p:nvGrpSpPr>
        <p:grpSpPr>
          <a:xfrm>
            <a:off x="7304404" y="3578632"/>
            <a:ext cx="3855721" cy="1229342"/>
            <a:chOff x="7304404" y="3578632"/>
            <a:chExt cx="3855721" cy="1229342"/>
          </a:xfrm>
        </p:grpSpPr>
        <p:sp>
          <p:nvSpPr>
            <p:cNvPr id="99" name="Text Placeholder 33">
              <a:extLst>
                <a:ext uri="{FF2B5EF4-FFF2-40B4-BE49-F238E27FC236}">
                  <a16:creationId xmlns:a16="http://schemas.microsoft.com/office/drawing/2014/main" id="{78423BDA-608D-4BC2-B962-79025373FBD4}"/>
                </a:ext>
              </a:extLst>
            </p:cNvPr>
            <p:cNvSpPr txBox="1">
              <a:spLocks/>
            </p:cNvSpPr>
            <p:nvPr/>
          </p:nvSpPr>
          <p:spPr>
            <a:xfrm>
              <a:off x="7304405" y="3986620"/>
              <a:ext cx="3855720" cy="821354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050" kern="120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1600" dirty="0">
                  <a:latin typeface="IBM Plex Serif" panose="02060503050406000203"/>
                </a:rPr>
                <a:t>This topology is flexible and customizable to an organization's needs.</a:t>
              </a:r>
              <a:endParaRPr lang="en-US" sz="1600" dirty="0">
                <a:latin typeface="IBM Plex Serif" panose="02060503050406000203"/>
              </a:endParaRPr>
            </a:p>
          </p:txBody>
        </p:sp>
        <p:sp>
          <p:nvSpPr>
            <p:cNvPr id="100" name="Text Placeholder 36">
              <a:extLst>
                <a:ext uri="{FF2B5EF4-FFF2-40B4-BE49-F238E27FC236}">
                  <a16:creationId xmlns:a16="http://schemas.microsoft.com/office/drawing/2014/main" id="{93F89893-E2BE-42BB-9978-5F09DEADCF62}"/>
                </a:ext>
              </a:extLst>
            </p:cNvPr>
            <p:cNvSpPr txBox="1">
              <a:spLocks/>
            </p:cNvSpPr>
            <p:nvPr/>
          </p:nvSpPr>
          <p:spPr>
            <a:xfrm>
              <a:off x="7304404" y="3578632"/>
              <a:ext cx="2531747" cy="541338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kumimoji="0" lang="en-US" sz="1600" b="1" i="0" u="none" strike="noStrike" kern="1200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Open Sans" panose="020B0606030504020204" pitchFamily="34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0" lang="en-US" sz="2400" b="1" i="0" u="none" strike="noStrike" kern="1200" cap="none" normalizeH="0" baseline="0" dirty="0" smtClean="0">
                  <a:ln>
                    <a:noFill/>
                  </a:ln>
                  <a:solidFill>
                    <a:srgbClr val="FE2635"/>
                  </a:solidFill>
                  <a:effectLst/>
                  <a:latin typeface="Open Sans" panose="020B0606030504020204" pitchFamily="34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0" lang="en-US" sz="2400" b="1" i="0" u="none" strike="noStrike" kern="1200" cap="none" normalizeH="0" baseline="0" dirty="0" smtClean="0">
                  <a:ln>
                    <a:noFill/>
                  </a:ln>
                  <a:solidFill>
                    <a:srgbClr val="FE2635"/>
                  </a:solidFill>
                  <a:effectLst/>
                  <a:latin typeface="Open Sans" panose="020B0606030504020204" pitchFamily="34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0" lang="en-US" sz="2400" b="1" i="0" u="none" strike="noStrike" kern="1200" cap="none" normalizeH="0" baseline="0" dirty="0" smtClean="0">
                  <a:ln>
                    <a:noFill/>
                  </a:ln>
                  <a:solidFill>
                    <a:srgbClr val="FE2635"/>
                  </a:solidFill>
                  <a:effectLst/>
                  <a:latin typeface="Open Sans" panose="020B0606030504020204" pitchFamily="34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0" lang="ru-RU" sz="2400" b="1" i="0" u="none" strike="noStrike" kern="1200" cap="none" normalizeH="0" baseline="0" dirty="0">
                  <a:ln>
                    <a:noFill/>
                  </a:ln>
                  <a:solidFill>
                    <a:srgbClr val="FE2635"/>
                  </a:solidFill>
                  <a:effectLst/>
                  <a:latin typeface="Open Sans" panose="020B0606030504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1800" dirty="0">
                  <a:solidFill>
                    <a:schemeClr val="accent2"/>
                  </a:solidFill>
                </a:rPr>
                <a:t>Flexible</a:t>
              </a:r>
              <a:endParaRPr lang="en-GB" sz="1800" dirty="0">
                <a:solidFill>
                  <a:schemeClr val="accent2"/>
                </a:solidFill>
                <a:latin typeface="IBM Plex Serif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41D3DB94-4AB9-4581-B1D0-125A70BE5CEF}"/>
              </a:ext>
            </a:extLst>
          </p:cNvPr>
          <p:cNvGrpSpPr/>
          <p:nvPr/>
        </p:nvGrpSpPr>
        <p:grpSpPr>
          <a:xfrm>
            <a:off x="7304404" y="5053470"/>
            <a:ext cx="3855721" cy="1232059"/>
            <a:chOff x="7304404" y="5053470"/>
            <a:chExt cx="3855721" cy="1232059"/>
          </a:xfrm>
        </p:grpSpPr>
        <p:sp>
          <p:nvSpPr>
            <p:cNvPr id="101" name="Text Placeholder 33">
              <a:extLst>
                <a:ext uri="{FF2B5EF4-FFF2-40B4-BE49-F238E27FC236}">
                  <a16:creationId xmlns:a16="http://schemas.microsoft.com/office/drawing/2014/main" id="{7B06A0E3-BB7F-4A89-BDDA-CD60240213B1}"/>
                </a:ext>
              </a:extLst>
            </p:cNvPr>
            <p:cNvSpPr txBox="1">
              <a:spLocks/>
            </p:cNvSpPr>
            <p:nvPr/>
          </p:nvSpPr>
          <p:spPr>
            <a:xfrm>
              <a:off x="7304405" y="5464175"/>
              <a:ext cx="3855720" cy="821354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050" kern="120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1600" dirty="0">
                  <a:latin typeface="IBM Plex Serif" panose="02060503050406000203"/>
                </a:rPr>
                <a:t>Hybrid topology maximizes network strength and minimizes weaknesses.</a:t>
              </a:r>
              <a:endParaRPr lang="en-US" sz="1600" dirty="0">
                <a:latin typeface="IBM Plex Serif" panose="02060503050406000203"/>
              </a:endParaRPr>
            </a:p>
          </p:txBody>
        </p:sp>
        <p:sp>
          <p:nvSpPr>
            <p:cNvPr id="102" name="Text Placeholder 36">
              <a:extLst>
                <a:ext uri="{FF2B5EF4-FFF2-40B4-BE49-F238E27FC236}">
                  <a16:creationId xmlns:a16="http://schemas.microsoft.com/office/drawing/2014/main" id="{5806A8BC-85F6-4BF9-849C-A3A6BC51D8A9}"/>
                </a:ext>
              </a:extLst>
            </p:cNvPr>
            <p:cNvSpPr txBox="1">
              <a:spLocks/>
            </p:cNvSpPr>
            <p:nvPr/>
          </p:nvSpPr>
          <p:spPr>
            <a:xfrm>
              <a:off x="7304404" y="5053470"/>
              <a:ext cx="2531747" cy="541338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kumimoji="0" lang="en-US" sz="1600" b="1" i="0" u="none" strike="noStrike" kern="1200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Open Sans" panose="020B0606030504020204" pitchFamily="34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0" lang="en-US" sz="2400" b="1" i="0" u="none" strike="noStrike" kern="1200" cap="none" normalizeH="0" baseline="0" dirty="0" smtClean="0">
                  <a:ln>
                    <a:noFill/>
                  </a:ln>
                  <a:solidFill>
                    <a:srgbClr val="FE2635"/>
                  </a:solidFill>
                  <a:effectLst/>
                  <a:latin typeface="Open Sans" panose="020B0606030504020204" pitchFamily="34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0" lang="en-US" sz="2400" b="1" i="0" u="none" strike="noStrike" kern="1200" cap="none" normalizeH="0" baseline="0" dirty="0" smtClean="0">
                  <a:ln>
                    <a:noFill/>
                  </a:ln>
                  <a:solidFill>
                    <a:srgbClr val="FE2635"/>
                  </a:solidFill>
                  <a:effectLst/>
                  <a:latin typeface="Open Sans" panose="020B0606030504020204" pitchFamily="34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0" lang="en-US" sz="2400" b="1" i="0" u="none" strike="noStrike" kern="1200" cap="none" normalizeH="0" baseline="0" dirty="0" smtClean="0">
                  <a:ln>
                    <a:noFill/>
                  </a:ln>
                  <a:solidFill>
                    <a:srgbClr val="FE2635"/>
                  </a:solidFill>
                  <a:effectLst/>
                  <a:latin typeface="Open Sans" panose="020B0606030504020204" pitchFamily="34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0" lang="ru-RU" sz="2400" b="1" i="0" u="none" strike="noStrike" kern="1200" cap="none" normalizeH="0" baseline="0" dirty="0">
                  <a:ln>
                    <a:noFill/>
                  </a:ln>
                  <a:solidFill>
                    <a:srgbClr val="FE2635"/>
                  </a:solidFill>
                  <a:effectLst/>
                  <a:latin typeface="Open Sans" panose="020B0606030504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1800" dirty="0">
                  <a:solidFill>
                    <a:schemeClr val="accent1"/>
                  </a:solidFill>
                </a:rPr>
                <a:t>Effective</a:t>
              </a:r>
              <a:endParaRPr lang="en-GB" sz="1800" dirty="0">
                <a:solidFill>
                  <a:schemeClr val="accent1"/>
                </a:solidFill>
                <a:latin typeface="IBM Plex Serif"/>
              </a:endParaRPr>
            </a:p>
          </p:txBody>
        </p:sp>
      </p:grpSp>
      <p:sp>
        <p:nvSpPr>
          <p:cNvPr id="82" name="Text Placeholder 36">
            <a:extLst>
              <a:ext uri="{FF2B5EF4-FFF2-40B4-BE49-F238E27FC236}">
                <a16:creationId xmlns:a16="http://schemas.microsoft.com/office/drawing/2014/main" id="{F23CECD6-D78A-4B9A-ABFE-6B7F131B04A6}"/>
              </a:ext>
            </a:extLst>
          </p:cNvPr>
          <p:cNvSpPr txBox="1">
            <a:spLocks/>
          </p:cNvSpPr>
          <p:nvPr/>
        </p:nvSpPr>
        <p:spPr>
          <a:xfrm>
            <a:off x="167919" y="149620"/>
            <a:ext cx="5469294" cy="54133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0" lang="en-US" sz="2400" b="1" i="0" u="none" strike="noStrike" kern="1200" cap="none" normalizeH="0" baseline="0" dirty="0" smtClean="0">
                <a:ln>
                  <a:noFill/>
                </a:ln>
                <a:solidFill>
                  <a:schemeClr val="accent2"/>
                </a:solidFill>
                <a:effectLst/>
                <a:latin typeface="Open Sans" panose="020B06060305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0" lang="en-US" sz="2400" b="1" i="0" u="none" strike="noStrike" kern="1200" cap="none" normalizeH="0" baseline="0" dirty="0" smtClean="0">
                <a:ln>
                  <a:noFill/>
                </a:ln>
                <a:solidFill>
                  <a:srgbClr val="FE2635"/>
                </a:solidFill>
                <a:effectLst/>
                <a:latin typeface="Open Sans" panose="020B0606030504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0" lang="en-US" sz="2400" b="1" i="0" u="none" strike="noStrike" kern="1200" cap="none" normalizeH="0" baseline="0" dirty="0" smtClean="0">
                <a:ln>
                  <a:noFill/>
                </a:ln>
                <a:solidFill>
                  <a:srgbClr val="FE2635"/>
                </a:solidFill>
                <a:effectLst/>
                <a:latin typeface="Open Sans" panose="020B0606030504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0" lang="en-US" sz="2400" b="1" i="0" u="none" strike="noStrike" kern="1200" cap="none" normalizeH="0" baseline="0" dirty="0" smtClean="0">
                <a:ln>
                  <a:noFill/>
                </a:ln>
                <a:solidFill>
                  <a:srgbClr val="FE2635"/>
                </a:solidFill>
                <a:effectLst/>
                <a:latin typeface="Open Sans" panose="020B0606030504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0" lang="ru-RU" sz="2400" b="1" i="0" u="none" strike="noStrike" kern="1200" cap="none" normalizeH="0" baseline="0" dirty="0">
                <a:ln>
                  <a:noFill/>
                </a:ln>
                <a:solidFill>
                  <a:srgbClr val="FE2635"/>
                </a:solidFill>
                <a:effectLst/>
                <a:latin typeface="Open Sans" panose="020B0606030504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ADVANTAGE OF HYBRID TOPOLOGY:</a:t>
            </a:r>
          </a:p>
        </p:txBody>
      </p:sp>
      <p:sp>
        <p:nvSpPr>
          <p:cNvPr id="91" name="Freeform 41">
            <a:extLst>
              <a:ext uri="{FF2B5EF4-FFF2-40B4-BE49-F238E27FC236}">
                <a16:creationId xmlns:a16="http://schemas.microsoft.com/office/drawing/2014/main" id="{8B2A899C-A5E7-44A6-9C52-1AEB445FAE8E}"/>
              </a:ext>
            </a:extLst>
          </p:cNvPr>
          <p:cNvSpPr>
            <a:spLocks noEditPoints="1"/>
          </p:cNvSpPr>
          <p:nvPr/>
        </p:nvSpPr>
        <p:spPr bwMode="auto">
          <a:xfrm>
            <a:off x="4044170" y="920087"/>
            <a:ext cx="365125" cy="488950"/>
          </a:xfrm>
          <a:custGeom>
            <a:avLst/>
            <a:gdLst>
              <a:gd name="T0" fmla="*/ 52 w 103"/>
              <a:gd name="T1" fmla="*/ 31 h 138"/>
              <a:gd name="T2" fmla="*/ 31 w 103"/>
              <a:gd name="T3" fmla="*/ 23 h 138"/>
              <a:gd name="T4" fmla="*/ 52 w 103"/>
              <a:gd name="T5" fmla="*/ 0 h 138"/>
              <a:gd name="T6" fmla="*/ 72 w 103"/>
              <a:gd name="T7" fmla="*/ 23 h 138"/>
              <a:gd name="T8" fmla="*/ 52 w 103"/>
              <a:gd name="T9" fmla="*/ 31 h 138"/>
              <a:gd name="T10" fmla="*/ 75 w 103"/>
              <a:gd name="T11" fmla="*/ 103 h 138"/>
              <a:gd name="T12" fmla="*/ 29 w 103"/>
              <a:gd name="T13" fmla="*/ 103 h 138"/>
              <a:gd name="T14" fmla="*/ 33 w 103"/>
              <a:gd name="T15" fmla="*/ 114 h 138"/>
              <a:gd name="T16" fmla="*/ 70 w 103"/>
              <a:gd name="T17" fmla="*/ 114 h 138"/>
              <a:gd name="T18" fmla="*/ 75 w 103"/>
              <a:gd name="T19" fmla="*/ 103 h 138"/>
              <a:gd name="T20" fmla="*/ 39 w 103"/>
              <a:gd name="T21" fmla="*/ 118 h 138"/>
              <a:gd name="T22" fmla="*/ 39 w 103"/>
              <a:gd name="T23" fmla="*/ 119 h 138"/>
              <a:gd name="T24" fmla="*/ 52 w 103"/>
              <a:gd name="T25" fmla="*/ 138 h 138"/>
              <a:gd name="T26" fmla="*/ 65 w 103"/>
              <a:gd name="T27" fmla="*/ 119 h 138"/>
              <a:gd name="T28" fmla="*/ 65 w 103"/>
              <a:gd name="T29" fmla="*/ 118 h 138"/>
              <a:gd name="T30" fmla="*/ 39 w 103"/>
              <a:gd name="T31" fmla="*/ 118 h 138"/>
              <a:gd name="T32" fmla="*/ 52 w 103"/>
              <a:gd name="T33" fmla="*/ 54 h 138"/>
              <a:gd name="T34" fmla="*/ 44 w 103"/>
              <a:gd name="T35" fmla="*/ 62 h 138"/>
              <a:gd name="T36" fmla="*/ 52 w 103"/>
              <a:gd name="T37" fmla="*/ 70 h 138"/>
              <a:gd name="T38" fmla="*/ 60 w 103"/>
              <a:gd name="T39" fmla="*/ 62 h 138"/>
              <a:gd name="T40" fmla="*/ 52 w 103"/>
              <a:gd name="T41" fmla="*/ 54 h 138"/>
              <a:gd name="T42" fmla="*/ 83 w 103"/>
              <a:gd name="T43" fmla="*/ 53 h 138"/>
              <a:gd name="T44" fmla="*/ 77 w 103"/>
              <a:gd name="T45" fmla="*/ 98 h 138"/>
              <a:gd name="T46" fmla="*/ 27 w 103"/>
              <a:gd name="T47" fmla="*/ 98 h 138"/>
              <a:gd name="T48" fmla="*/ 21 w 103"/>
              <a:gd name="T49" fmla="*/ 53 h 138"/>
              <a:gd name="T50" fmla="*/ 28 w 103"/>
              <a:gd name="T51" fmla="*/ 27 h 138"/>
              <a:gd name="T52" fmla="*/ 52 w 103"/>
              <a:gd name="T53" fmla="*/ 36 h 138"/>
              <a:gd name="T54" fmla="*/ 76 w 103"/>
              <a:gd name="T55" fmla="*/ 27 h 138"/>
              <a:gd name="T56" fmla="*/ 83 w 103"/>
              <a:gd name="T57" fmla="*/ 53 h 138"/>
              <a:gd name="T58" fmla="*/ 67 w 103"/>
              <a:gd name="T59" fmla="*/ 62 h 138"/>
              <a:gd name="T60" fmla="*/ 52 w 103"/>
              <a:gd name="T61" fmla="*/ 47 h 138"/>
              <a:gd name="T62" fmla="*/ 37 w 103"/>
              <a:gd name="T63" fmla="*/ 62 h 138"/>
              <a:gd name="T64" fmla="*/ 52 w 103"/>
              <a:gd name="T65" fmla="*/ 77 h 138"/>
              <a:gd name="T66" fmla="*/ 67 w 103"/>
              <a:gd name="T67" fmla="*/ 62 h 138"/>
              <a:gd name="T68" fmla="*/ 17 w 103"/>
              <a:gd name="T69" fmla="*/ 75 h 138"/>
              <a:gd name="T70" fmla="*/ 0 w 103"/>
              <a:gd name="T71" fmla="*/ 111 h 138"/>
              <a:gd name="T72" fmla="*/ 22 w 103"/>
              <a:gd name="T73" fmla="*/ 99 h 138"/>
              <a:gd name="T74" fmla="*/ 17 w 103"/>
              <a:gd name="T75" fmla="*/ 75 h 138"/>
              <a:gd name="T76" fmla="*/ 82 w 103"/>
              <a:gd name="T77" fmla="*/ 99 h 138"/>
              <a:gd name="T78" fmla="*/ 103 w 103"/>
              <a:gd name="T79" fmla="*/ 111 h 138"/>
              <a:gd name="T80" fmla="*/ 87 w 103"/>
              <a:gd name="T81" fmla="*/ 75 h 138"/>
              <a:gd name="T82" fmla="*/ 82 w 103"/>
              <a:gd name="T83" fmla="*/ 99 h 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03" h="138">
                <a:moveTo>
                  <a:pt x="52" y="31"/>
                </a:moveTo>
                <a:cubicBezTo>
                  <a:pt x="44" y="31"/>
                  <a:pt x="37" y="28"/>
                  <a:pt x="31" y="23"/>
                </a:cubicBezTo>
                <a:cubicBezTo>
                  <a:pt x="40" y="9"/>
                  <a:pt x="52" y="0"/>
                  <a:pt x="52" y="0"/>
                </a:cubicBezTo>
                <a:cubicBezTo>
                  <a:pt x="52" y="0"/>
                  <a:pt x="63" y="9"/>
                  <a:pt x="72" y="23"/>
                </a:cubicBezTo>
                <a:cubicBezTo>
                  <a:pt x="67" y="28"/>
                  <a:pt x="60" y="31"/>
                  <a:pt x="52" y="31"/>
                </a:cubicBezTo>
                <a:close/>
                <a:moveTo>
                  <a:pt x="75" y="103"/>
                </a:moveTo>
                <a:cubicBezTo>
                  <a:pt x="29" y="103"/>
                  <a:pt x="29" y="103"/>
                  <a:pt x="29" y="103"/>
                </a:cubicBezTo>
                <a:cubicBezTo>
                  <a:pt x="33" y="114"/>
                  <a:pt x="33" y="114"/>
                  <a:pt x="33" y="114"/>
                </a:cubicBezTo>
                <a:cubicBezTo>
                  <a:pt x="70" y="114"/>
                  <a:pt x="70" y="114"/>
                  <a:pt x="70" y="114"/>
                </a:cubicBezTo>
                <a:lnTo>
                  <a:pt x="75" y="103"/>
                </a:lnTo>
                <a:close/>
                <a:moveTo>
                  <a:pt x="39" y="118"/>
                </a:moveTo>
                <a:cubicBezTo>
                  <a:pt x="39" y="118"/>
                  <a:pt x="39" y="119"/>
                  <a:pt x="39" y="119"/>
                </a:cubicBezTo>
                <a:cubicBezTo>
                  <a:pt x="39" y="130"/>
                  <a:pt x="52" y="138"/>
                  <a:pt x="52" y="138"/>
                </a:cubicBezTo>
                <a:cubicBezTo>
                  <a:pt x="52" y="138"/>
                  <a:pt x="65" y="130"/>
                  <a:pt x="65" y="119"/>
                </a:cubicBezTo>
                <a:cubicBezTo>
                  <a:pt x="65" y="119"/>
                  <a:pt x="65" y="118"/>
                  <a:pt x="65" y="118"/>
                </a:cubicBezTo>
                <a:lnTo>
                  <a:pt x="39" y="118"/>
                </a:lnTo>
                <a:close/>
                <a:moveTo>
                  <a:pt x="52" y="54"/>
                </a:moveTo>
                <a:cubicBezTo>
                  <a:pt x="47" y="54"/>
                  <a:pt x="44" y="58"/>
                  <a:pt x="44" y="62"/>
                </a:cubicBezTo>
                <a:cubicBezTo>
                  <a:pt x="44" y="67"/>
                  <a:pt x="47" y="70"/>
                  <a:pt x="52" y="70"/>
                </a:cubicBezTo>
                <a:cubicBezTo>
                  <a:pt x="56" y="70"/>
                  <a:pt x="60" y="67"/>
                  <a:pt x="60" y="62"/>
                </a:cubicBezTo>
                <a:cubicBezTo>
                  <a:pt x="60" y="58"/>
                  <a:pt x="56" y="54"/>
                  <a:pt x="52" y="54"/>
                </a:cubicBezTo>
                <a:close/>
                <a:moveTo>
                  <a:pt x="83" y="53"/>
                </a:moveTo>
                <a:cubicBezTo>
                  <a:pt x="83" y="66"/>
                  <a:pt x="80" y="89"/>
                  <a:pt x="77" y="98"/>
                </a:cubicBezTo>
                <a:cubicBezTo>
                  <a:pt x="27" y="98"/>
                  <a:pt x="27" y="98"/>
                  <a:pt x="27" y="98"/>
                </a:cubicBezTo>
                <a:cubicBezTo>
                  <a:pt x="23" y="89"/>
                  <a:pt x="21" y="66"/>
                  <a:pt x="21" y="53"/>
                </a:cubicBezTo>
                <a:cubicBezTo>
                  <a:pt x="21" y="44"/>
                  <a:pt x="24" y="35"/>
                  <a:pt x="28" y="27"/>
                </a:cubicBezTo>
                <a:cubicBezTo>
                  <a:pt x="34" y="33"/>
                  <a:pt x="43" y="36"/>
                  <a:pt x="52" y="36"/>
                </a:cubicBezTo>
                <a:cubicBezTo>
                  <a:pt x="61" y="36"/>
                  <a:pt x="69" y="33"/>
                  <a:pt x="76" y="27"/>
                </a:cubicBezTo>
                <a:cubicBezTo>
                  <a:pt x="80" y="35"/>
                  <a:pt x="83" y="44"/>
                  <a:pt x="83" y="53"/>
                </a:cubicBezTo>
                <a:close/>
                <a:moveTo>
                  <a:pt x="67" y="62"/>
                </a:moveTo>
                <a:cubicBezTo>
                  <a:pt x="67" y="54"/>
                  <a:pt x="60" y="47"/>
                  <a:pt x="52" y="47"/>
                </a:cubicBezTo>
                <a:cubicBezTo>
                  <a:pt x="44" y="47"/>
                  <a:pt x="37" y="54"/>
                  <a:pt x="37" y="62"/>
                </a:cubicBezTo>
                <a:cubicBezTo>
                  <a:pt x="37" y="70"/>
                  <a:pt x="44" y="77"/>
                  <a:pt x="52" y="77"/>
                </a:cubicBezTo>
                <a:cubicBezTo>
                  <a:pt x="60" y="77"/>
                  <a:pt x="67" y="70"/>
                  <a:pt x="67" y="62"/>
                </a:cubicBezTo>
                <a:close/>
                <a:moveTo>
                  <a:pt x="17" y="75"/>
                </a:moveTo>
                <a:cubicBezTo>
                  <a:pt x="10" y="81"/>
                  <a:pt x="2" y="97"/>
                  <a:pt x="0" y="111"/>
                </a:cubicBezTo>
                <a:cubicBezTo>
                  <a:pt x="22" y="99"/>
                  <a:pt x="22" y="99"/>
                  <a:pt x="22" y="99"/>
                </a:cubicBezTo>
                <a:cubicBezTo>
                  <a:pt x="19" y="92"/>
                  <a:pt x="18" y="84"/>
                  <a:pt x="17" y="75"/>
                </a:cubicBezTo>
                <a:close/>
                <a:moveTo>
                  <a:pt x="82" y="99"/>
                </a:moveTo>
                <a:cubicBezTo>
                  <a:pt x="103" y="111"/>
                  <a:pt x="103" y="111"/>
                  <a:pt x="103" y="111"/>
                </a:cubicBezTo>
                <a:cubicBezTo>
                  <a:pt x="102" y="97"/>
                  <a:pt x="94" y="81"/>
                  <a:pt x="87" y="75"/>
                </a:cubicBezTo>
                <a:cubicBezTo>
                  <a:pt x="86" y="84"/>
                  <a:pt x="84" y="92"/>
                  <a:pt x="82" y="9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x-none"/>
          </a:p>
        </p:txBody>
      </p:sp>
      <p:sp>
        <p:nvSpPr>
          <p:cNvPr id="92" name="Freeform 40">
            <a:extLst>
              <a:ext uri="{FF2B5EF4-FFF2-40B4-BE49-F238E27FC236}">
                <a16:creationId xmlns:a16="http://schemas.microsoft.com/office/drawing/2014/main" id="{21A274C1-1415-4DD2-B52B-072F3DFF0BEC}"/>
              </a:ext>
            </a:extLst>
          </p:cNvPr>
          <p:cNvSpPr>
            <a:spLocks noEditPoints="1"/>
          </p:cNvSpPr>
          <p:nvPr/>
        </p:nvSpPr>
        <p:spPr bwMode="auto">
          <a:xfrm>
            <a:off x="5342731" y="4085431"/>
            <a:ext cx="404813" cy="350838"/>
          </a:xfrm>
          <a:custGeom>
            <a:avLst/>
            <a:gdLst>
              <a:gd name="T0" fmla="*/ 80 w 114"/>
              <a:gd name="T1" fmla="*/ 51 h 99"/>
              <a:gd name="T2" fmla="*/ 80 w 114"/>
              <a:gd name="T3" fmla="*/ 56 h 99"/>
              <a:gd name="T4" fmla="*/ 72 w 114"/>
              <a:gd name="T5" fmla="*/ 56 h 99"/>
              <a:gd name="T6" fmla="*/ 72 w 114"/>
              <a:gd name="T7" fmla="*/ 51 h 99"/>
              <a:gd name="T8" fmla="*/ 56 w 114"/>
              <a:gd name="T9" fmla="*/ 41 h 99"/>
              <a:gd name="T10" fmla="*/ 64 w 114"/>
              <a:gd name="T11" fmla="*/ 37 h 99"/>
              <a:gd name="T12" fmla="*/ 76 w 114"/>
              <a:gd name="T13" fmla="*/ 44 h 99"/>
              <a:gd name="T14" fmla="*/ 87 w 114"/>
              <a:gd name="T15" fmla="*/ 37 h 99"/>
              <a:gd name="T16" fmla="*/ 76 w 114"/>
              <a:gd name="T17" fmla="*/ 31 h 99"/>
              <a:gd name="T18" fmla="*/ 58 w 114"/>
              <a:gd name="T19" fmla="*/ 17 h 99"/>
              <a:gd name="T20" fmla="*/ 72 w 114"/>
              <a:gd name="T21" fmla="*/ 4 h 99"/>
              <a:gd name="T22" fmla="*/ 72 w 114"/>
              <a:gd name="T23" fmla="*/ 0 h 99"/>
              <a:gd name="T24" fmla="*/ 80 w 114"/>
              <a:gd name="T25" fmla="*/ 0 h 99"/>
              <a:gd name="T26" fmla="*/ 80 w 114"/>
              <a:gd name="T27" fmla="*/ 4 h 99"/>
              <a:gd name="T28" fmla="*/ 94 w 114"/>
              <a:gd name="T29" fmla="*/ 13 h 99"/>
              <a:gd name="T30" fmla="*/ 87 w 114"/>
              <a:gd name="T31" fmla="*/ 16 h 99"/>
              <a:gd name="T32" fmla="*/ 76 w 114"/>
              <a:gd name="T33" fmla="*/ 11 h 99"/>
              <a:gd name="T34" fmla="*/ 67 w 114"/>
              <a:gd name="T35" fmla="*/ 17 h 99"/>
              <a:gd name="T36" fmla="*/ 77 w 114"/>
              <a:gd name="T37" fmla="*/ 23 h 99"/>
              <a:gd name="T38" fmla="*/ 95 w 114"/>
              <a:gd name="T39" fmla="*/ 37 h 99"/>
              <a:gd name="T40" fmla="*/ 80 w 114"/>
              <a:gd name="T41" fmla="*/ 51 h 99"/>
              <a:gd name="T42" fmla="*/ 110 w 114"/>
              <a:gd name="T43" fmla="*/ 74 h 99"/>
              <a:gd name="T44" fmla="*/ 81 w 114"/>
              <a:gd name="T45" fmla="*/ 82 h 99"/>
              <a:gd name="T46" fmla="*/ 58 w 114"/>
              <a:gd name="T47" fmla="*/ 73 h 99"/>
              <a:gd name="T48" fmla="*/ 83 w 114"/>
              <a:gd name="T49" fmla="*/ 72 h 99"/>
              <a:gd name="T50" fmla="*/ 68 w 114"/>
              <a:gd name="T51" fmla="*/ 62 h 99"/>
              <a:gd name="T52" fmla="*/ 49 w 114"/>
              <a:gd name="T53" fmla="*/ 59 h 99"/>
              <a:gd name="T54" fmla="*/ 23 w 114"/>
              <a:gd name="T55" fmla="*/ 65 h 99"/>
              <a:gd name="T56" fmla="*/ 23 w 114"/>
              <a:gd name="T57" fmla="*/ 92 h 99"/>
              <a:gd name="T58" fmla="*/ 39 w 114"/>
              <a:gd name="T59" fmla="*/ 95 h 99"/>
              <a:gd name="T60" fmla="*/ 84 w 114"/>
              <a:gd name="T61" fmla="*/ 97 h 99"/>
              <a:gd name="T62" fmla="*/ 113 w 114"/>
              <a:gd name="T63" fmla="*/ 77 h 99"/>
              <a:gd name="T64" fmla="*/ 110 w 114"/>
              <a:gd name="T65" fmla="*/ 74 h 99"/>
              <a:gd name="T66" fmla="*/ 0 w 114"/>
              <a:gd name="T67" fmla="*/ 99 h 99"/>
              <a:gd name="T68" fmla="*/ 18 w 114"/>
              <a:gd name="T69" fmla="*/ 99 h 99"/>
              <a:gd name="T70" fmla="*/ 18 w 114"/>
              <a:gd name="T71" fmla="*/ 65 h 99"/>
              <a:gd name="T72" fmla="*/ 0 w 114"/>
              <a:gd name="T73" fmla="*/ 65 h 99"/>
              <a:gd name="T74" fmla="*/ 0 w 114"/>
              <a:gd name="T75" fmla="*/ 99 h 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14" h="99">
                <a:moveTo>
                  <a:pt x="80" y="51"/>
                </a:moveTo>
                <a:cubicBezTo>
                  <a:pt x="80" y="56"/>
                  <a:pt x="80" y="56"/>
                  <a:pt x="80" y="56"/>
                </a:cubicBezTo>
                <a:cubicBezTo>
                  <a:pt x="72" y="56"/>
                  <a:pt x="72" y="56"/>
                  <a:pt x="72" y="56"/>
                </a:cubicBezTo>
                <a:cubicBezTo>
                  <a:pt x="72" y="51"/>
                  <a:pt x="72" y="51"/>
                  <a:pt x="72" y="51"/>
                </a:cubicBezTo>
                <a:cubicBezTo>
                  <a:pt x="65" y="51"/>
                  <a:pt x="59" y="47"/>
                  <a:pt x="56" y="41"/>
                </a:cubicBezTo>
                <a:cubicBezTo>
                  <a:pt x="64" y="37"/>
                  <a:pt x="64" y="37"/>
                  <a:pt x="64" y="37"/>
                </a:cubicBezTo>
                <a:cubicBezTo>
                  <a:pt x="66" y="42"/>
                  <a:pt x="71" y="44"/>
                  <a:pt x="76" y="44"/>
                </a:cubicBezTo>
                <a:cubicBezTo>
                  <a:pt x="82" y="44"/>
                  <a:pt x="87" y="42"/>
                  <a:pt x="87" y="37"/>
                </a:cubicBezTo>
                <a:cubicBezTo>
                  <a:pt x="87" y="33"/>
                  <a:pt x="82" y="31"/>
                  <a:pt x="76" y="31"/>
                </a:cubicBezTo>
                <a:cubicBezTo>
                  <a:pt x="67" y="30"/>
                  <a:pt x="58" y="27"/>
                  <a:pt x="58" y="17"/>
                </a:cubicBezTo>
                <a:cubicBezTo>
                  <a:pt x="58" y="9"/>
                  <a:pt x="65" y="6"/>
                  <a:pt x="72" y="4"/>
                </a:cubicBezTo>
                <a:cubicBezTo>
                  <a:pt x="72" y="0"/>
                  <a:pt x="72" y="0"/>
                  <a:pt x="72" y="0"/>
                </a:cubicBezTo>
                <a:cubicBezTo>
                  <a:pt x="80" y="0"/>
                  <a:pt x="80" y="0"/>
                  <a:pt x="80" y="0"/>
                </a:cubicBezTo>
                <a:cubicBezTo>
                  <a:pt x="80" y="4"/>
                  <a:pt x="80" y="4"/>
                  <a:pt x="80" y="4"/>
                </a:cubicBezTo>
                <a:cubicBezTo>
                  <a:pt x="85" y="5"/>
                  <a:pt x="91" y="7"/>
                  <a:pt x="94" y="13"/>
                </a:cubicBezTo>
                <a:cubicBezTo>
                  <a:pt x="87" y="16"/>
                  <a:pt x="87" y="16"/>
                  <a:pt x="87" y="16"/>
                </a:cubicBezTo>
                <a:cubicBezTo>
                  <a:pt x="85" y="14"/>
                  <a:pt x="81" y="11"/>
                  <a:pt x="76" y="11"/>
                </a:cubicBezTo>
                <a:cubicBezTo>
                  <a:pt x="70" y="11"/>
                  <a:pt x="67" y="14"/>
                  <a:pt x="67" y="17"/>
                </a:cubicBezTo>
                <a:cubicBezTo>
                  <a:pt x="67" y="21"/>
                  <a:pt x="71" y="22"/>
                  <a:pt x="77" y="23"/>
                </a:cubicBezTo>
                <a:cubicBezTo>
                  <a:pt x="86" y="24"/>
                  <a:pt x="95" y="27"/>
                  <a:pt x="95" y="37"/>
                </a:cubicBezTo>
                <a:cubicBezTo>
                  <a:pt x="95" y="46"/>
                  <a:pt x="88" y="50"/>
                  <a:pt x="80" y="51"/>
                </a:cubicBezTo>
                <a:close/>
                <a:moveTo>
                  <a:pt x="110" y="74"/>
                </a:moveTo>
                <a:cubicBezTo>
                  <a:pt x="102" y="71"/>
                  <a:pt x="95" y="77"/>
                  <a:pt x="81" y="82"/>
                </a:cubicBezTo>
                <a:cubicBezTo>
                  <a:pt x="79" y="83"/>
                  <a:pt x="59" y="77"/>
                  <a:pt x="58" y="73"/>
                </a:cubicBezTo>
                <a:cubicBezTo>
                  <a:pt x="58" y="71"/>
                  <a:pt x="78" y="75"/>
                  <a:pt x="83" y="72"/>
                </a:cubicBezTo>
                <a:cubicBezTo>
                  <a:pt x="91" y="65"/>
                  <a:pt x="82" y="63"/>
                  <a:pt x="68" y="62"/>
                </a:cubicBezTo>
                <a:cubicBezTo>
                  <a:pt x="68" y="62"/>
                  <a:pt x="61" y="61"/>
                  <a:pt x="49" y="59"/>
                </a:cubicBezTo>
                <a:cubicBezTo>
                  <a:pt x="42" y="57"/>
                  <a:pt x="23" y="65"/>
                  <a:pt x="23" y="65"/>
                </a:cubicBezTo>
                <a:cubicBezTo>
                  <a:pt x="23" y="92"/>
                  <a:pt x="23" y="92"/>
                  <a:pt x="23" y="92"/>
                </a:cubicBezTo>
                <a:cubicBezTo>
                  <a:pt x="23" y="92"/>
                  <a:pt x="35" y="94"/>
                  <a:pt x="39" y="95"/>
                </a:cubicBezTo>
                <a:cubicBezTo>
                  <a:pt x="47" y="97"/>
                  <a:pt x="80" y="98"/>
                  <a:pt x="84" y="97"/>
                </a:cubicBezTo>
                <a:cubicBezTo>
                  <a:pt x="89" y="97"/>
                  <a:pt x="112" y="78"/>
                  <a:pt x="113" y="77"/>
                </a:cubicBezTo>
                <a:cubicBezTo>
                  <a:pt x="114" y="76"/>
                  <a:pt x="114" y="75"/>
                  <a:pt x="110" y="74"/>
                </a:cubicBezTo>
                <a:close/>
                <a:moveTo>
                  <a:pt x="0" y="99"/>
                </a:moveTo>
                <a:cubicBezTo>
                  <a:pt x="18" y="99"/>
                  <a:pt x="18" y="99"/>
                  <a:pt x="18" y="99"/>
                </a:cubicBezTo>
                <a:cubicBezTo>
                  <a:pt x="18" y="65"/>
                  <a:pt x="18" y="65"/>
                  <a:pt x="18" y="65"/>
                </a:cubicBezTo>
                <a:cubicBezTo>
                  <a:pt x="0" y="65"/>
                  <a:pt x="0" y="65"/>
                  <a:pt x="0" y="65"/>
                </a:cubicBezTo>
                <a:lnTo>
                  <a:pt x="0" y="9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1802844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75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75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750"/>
                                            <p:tgtEl>
                                              <p:spTgt spid="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53" presetClass="entr" presetSubtype="16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" dur="75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75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" dur="75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10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10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" dur="10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10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10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6" dur="10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10" presetClass="entr" presetSubtype="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9" dur="1000"/>
                                            <p:tgtEl>
                                              <p:spTgt spid="9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10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2" dur="1000"/>
                                            <p:tgtEl>
                                              <p:spTgt spid="8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10" presetClass="entr" presetSubtype="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5" dur="1000"/>
                                            <p:tgtEl>
                                              <p:spTgt spid="8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10" presetClass="entr" presetSubtype="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8" dur="1000"/>
                                            <p:tgtEl>
                                              <p:spTgt spid="8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53" presetClass="entr" presetSubtype="16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1" dur="750" fill="hold"/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2" dur="750" fill="hold"/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3" dur="750"/>
                                            <p:tgtEl>
                                              <p:spTgt spid="8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4" presetID="53" presetClass="entr" presetSubtype="16" fill="hold" nodeType="withEffect">
                                      <p:stCondLst>
                                        <p:cond delay="35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6" dur="75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7" dur="75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8" dur="75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9" presetID="53" presetClass="entr" presetSubtype="16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1" dur="75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2" dur="75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3" dur="750"/>
                                            <p:tgtEl>
                                              <p:spTgt spid="8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4" presetID="53" presetClass="entr" presetSubtype="16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6" dur="75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7" dur="75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8" dur="750"/>
                                            <p:tgtEl>
                                              <p:spTgt spid="7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9" presetID="53" presetClass="entr" presetSubtype="16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1" dur="75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2" dur="75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3" dur="750"/>
                                            <p:tgtEl>
                                              <p:spTgt spid="8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4" presetID="53" presetClass="entr" presetSubtype="16" fill="hold" nodeType="withEffect">
                                      <p:stCondLst>
                                        <p:cond delay="85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6" dur="75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7" dur="75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8" dur="750"/>
                                            <p:tgtEl>
                                              <p:spTgt spid="7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9" presetID="53" presetClass="entr" presetSubtype="16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1" dur="750" fill="hold"/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2" dur="750" fill="hold"/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3" dur="750"/>
                                            <p:tgtEl>
                                              <p:spTgt spid="8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4" presetID="53" presetClass="entr" presetSubtype="16" fill="hold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6" dur="75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7" dur="75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8" dur="750"/>
                                            <p:tgtEl>
                                              <p:spTgt spid="7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9" presetID="53" presetClass="entr" presetSubtype="16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1" dur="75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2" dur="75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3" dur="75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4" presetID="53" presetClass="entr" presetSubtype="16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6" dur="75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7" dur="75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8" dur="75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9" presetID="2" presetClass="entr" presetSubtype="2" fill="hold" nodeType="withEffect" p14:presetBounceEnd="67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7000">
                                          <p:cBhvr additive="base">
                                            <p:cTn id="91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7000">
                                          <p:cBhvr additive="base">
                                            <p:cTn id="92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3" presetID="2" presetClass="entr" presetSubtype="2" fill="hold" nodeType="withEffect" p14:presetBounceEnd="67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7000">
                                          <p:cBhvr additive="base">
                                            <p:cTn id="95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7000">
                                          <p:cBhvr additive="base">
                                            <p:cTn id="96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7" presetID="2" presetClass="entr" presetSubtype="2" fill="hold" nodeType="withEffect" p14:presetBounceEnd="67000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7000">
                                          <p:cBhvr additive="base">
                                            <p:cTn id="99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7000">
                                          <p:cBhvr additive="base">
                                            <p:cTn id="100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1" presetID="2" presetClass="entr" presetSubtype="2" fill="hold" nodeType="withEffect" p14:presetBounceEnd="67000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7000">
                                          <p:cBhvr additive="base">
                                            <p:cTn id="103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7000">
                                          <p:cBhvr additive="base">
                                            <p:cTn id="104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5" presetID="2" presetClass="entr" presetSubtype="8" fill="hold" grpId="0" nodeType="withEffect" p14:presetBounceEnd="67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7000">
                                          <p:cBhvr additive="base">
                                            <p:cTn id="107" dur="1000" fill="hold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7000">
                                          <p:cBhvr additive="base">
                                            <p:cTn id="108" dur="1000" fill="hold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9" presetID="10" presetClass="entr" presetSubtype="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1" dur="750"/>
                                            <p:tgtEl>
                                              <p:spTgt spid="9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2" presetID="10" presetClass="entr" presetSubtype="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4" dur="750"/>
                                            <p:tgtEl>
                                              <p:spTgt spid="9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4" grpId="0" animBg="1"/>
          <p:bldP spid="25" grpId="0" animBg="1"/>
          <p:bldP spid="26" grpId="0" animBg="1"/>
          <p:bldP spid="27" grpId="0" animBg="1"/>
          <p:bldP spid="53" grpId="0" animBg="1"/>
          <p:bldP spid="54" grpId="0" animBg="1"/>
          <p:bldP spid="82" grpId="0"/>
          <p:bldP spid="91" grpId="0" animBg="1"/>
          <p:bldP spid="92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75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75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750"/>
                                            <p:tgtEl>
                                              <p:spTgt spid="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53" presetClass="entr" presetSubtype="16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" dur="75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75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" dur="75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10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10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" dur="10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10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10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6" dur="10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10" presetClass="entr" presetSubtype="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9" dur="1000"/>
                                            <p:tgtEl>
                                              <p:spTgt spid="9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10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2" dur="1000"/>
                                            <p:tgtEl>
                                              <p:spTgt spid="8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10" presetClass="entr" presetSubtype="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5" dur="1000"/>
                                            <p:tgtEl>
                                              <p:spTgt spid="8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10" presetClass="entr" presetSubtype="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8" dur="1000"/>
                                            <p:tgtEl>
                                              <p:spTgt spid="8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53" presetClass="entr" presetSubtype="16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1" dur="750" fill="hold"/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2" dur="750" fill="hold"/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3" dur="750"/>
                                            <p:tgtEl>
                                              <p:spTgt spid="8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4" presetID="53" presetClass="entr" presetSubtype="16" fill="hold" nodeType="withEffect">
                                      <p:stCondLst>
                                        <p:cond delay="35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6" dur="75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7" dur="75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8" dur="75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9" presetID="53" presetClass="entr" presetSubtype="16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1" dur="75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2" dur="75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3" dur="750"/>
                                            <p:tgtEl>
                                              <p:spTgt spid="8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4" presetID="53" presetClass="entr" presetSubtype="16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6" dur="75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7" dur="75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8" dur="750"/>
                                            <p:tgtEl>
                                              <p:spTgt spid="7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9" presetID="53" presetClass="entr" presetSubtype="16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1" dur="75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2" dur="75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3" dur="750"/>
                                            <p:tgtEl>
                                              <p:spTgt spid="8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4" presetID="53" presetClass="entr" presetSubtype="16" fill="hold" nodeType="withEffect">
                                      <p:stCondLst>
                                        <p:cond delay="85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6" dur="75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7" dur="75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8" dur="750"/>
                                            <p:tgtEl>
                                              <p:spTgt spid="7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9" presetID="53" presetClass="entr" presetSubtype="16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1" dur="750" fill="hold"/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2" dur="750" fill="hold"/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3" dur="750"/>
                                            <p:tgtEl>
                                              <p:spTgt spid="8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4" presetID="53" presetClass="entr" presetSubtype="16" fill="hold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6" dur="75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7" dur="75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8" dur="750"/>
                                            <p:tgtEl>
                                              <p:spTgt spid="7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9" presetID="53" presetClass="entr" presetSubtype="16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1" dur="75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2" dur="75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3" dur="75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4" presetID="53" presetClass="entr" presetSubtype="16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6" dur="75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7" dur="75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8" dur="75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9" presetID="2" presetClass="entr" presetSubtype="2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1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2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3" presetID="2" presetClass="entr" presetSubtype="2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5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6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7" presetID="2" presetClass="entr" presetSubtype="2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9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0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1" presetID="2" presetClass="entr" presetSubtype="2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3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4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5" presetID="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7" dur="1000" fill="hold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8" dur="1000" fill="hold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9" presetID="10" presetClass="entr" presetSubtype="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1" dur="750"/>
                                            <p:tgtEl>
                                              <p:spTgt spid="9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2" presetID="10" presetClass="entr" presetSubtype="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4" dur="750"/>
                                            <p:tgtEl>
                                              <p:spTgt spid="9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4" grpId="0" animBg="1"/>
          <p:bldP spid="25" grpId="0" animBg="1"/>
          <p:bldP spid="26" grpId="0" animBg="1"/>
          <p:bldP spid="27" grpId="0" animBg="1"/>
          <p:bldP spid="53" grpId="0" animBg="1"/>
          <p:bldP spid="54" grpId="0" animBg="1"/>
          <p:bldP spid="82" grpId="0"/>
          <p:bldP spid="91" grpId="0" animBg="1"/>
          <p:bldP spid="92" grpId="0" animBg="1"/>
        </p:bldLst>
      </p:timing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Map">
            <a:extLst>
              <a:ext uri="{FF2B5EF4-FFF2-40B4-BE49-F238E27FC236}">
                <a16:creationId xmlns:a16="http://schemas.microsoft.com/office/drawing/2014/main" id="{D8EFD940-2670-4EEA-895E-685706094DA2}"/>
              </a:ext>
            </a:extLst>
          </p:cNvPr>
          <p:cNvSpPr>
            <a:spLocks noEditPoints="1"/>
          </p:cNvSpPr>
          <p:nvPr/>
        </p:nvSpPr>
        <p:spPr bwMode="auto">
          <a:xfrm>
            <a:off x="982106" y="635160"/>
            <a:ext cx="10024590" cy="5840114"/>
          </a:xfrm>
          <a:custGeom>
            <a:avLst/>
            <a:gdLst>
              <a:gd name="T0" fmla="*/ 1722 w 1953"/>
              <a:gd name="T1" fmla="*/ 460 h 1137"/>
              <a:gd name="T2" fmla="*/ 1724 w 1953"/>
              <a:gd name="T3" fmla="*/ 449 h 1137"/>
              <a:gd name="T4" fmla="*/ 1545 w 1953"/>
              <a:gd name="T5" fmla="*/ 799 h 1137"/>
              <a:gd name="T6" fmla="*/ 1600 w 1953"/>
              <a:gd name="T7" fmla="*/ 783 h 1137"/>
              <a:gd name="T8" fmla="*/ 1721 w 1953"/>
              <a:gd name="T9" fmla="*/ 988 h 1137"/>
              <a:gd name="T10" fmla="*/ 1708 w 1953"/>
              <a:gd name="T11" fmla="*/ 833 h 1137"/>
              <a:gd name="T12" fmla="*/ 1901 w 1953"/>
              <a:gd name="T13" fmla="*/ 1105 h 1137"/>
              <a:gd name="T14" fmla="*/ 1797 w 1953"/>
              <a:gd name="T15" fmla="*/ 814 h 1137"/>
              <a:gd name="T16" fmla="*/ 551 w 1953"/>
              <a:gd name="T17" fmla="*/ 698 h 1137"/>
              <a:gd name="T18" fmla="*/ 548 w 1953"/>
              <a:gd name="T19" fmla="*/ 472 h 1137"/>
              <a:gd name="T20" fmla="*/ 440 w 1953"/>
              <a:gd name="T21" fmla="*/ 294 h 1137"/>
              <a:gd name="T22" fmla="*/ 420 w 1953"/>
              <a:gd name="T23" fmla="*/ 214 h 1137"/>
              <a:gd name="T24" fmla="*/ 121 w 1953"/>
              <a:gd name="T25" fmla="*/ 142 h 1137"/>
              <a:gd name="T26" fmla="*/ 122 w 1953"/>
              <a:gd name="T27" fmla="*/ 265 h 1137"/>
              <a:gd name="T28" fmla="*/ 214 w 1953"/>
              <a:gd name="T29" fmla="*/ 444 h 1137"/>
              <a:gd name="T30" fmla="*/ 440 w 1953"/>
              <a:gd name="T31" fmla="*/ 707 h 1137"/>
              <a:gd name="T32" fmla="*/ 511 w 1953"/>
              <a:gd name="T33" fmla="*/ 1100 h 1137"/>
              <a:gd name="T34" fmla="*/ 883 w 1953"/>
              <a:gd name="T35" fmla="*/ 378 h 1137"/>
              <a:gd name="T36" fmla="*/ 590 w 1953"/>
              <a:gd name="T37" fmla="*/ 438 h 1137"/>
              <a:gd name="T38" fmla="*/ 431 w 1953"/>
              <a:gd name="T39" fmla="*/ 617 h 1137"/>
              <a:gd name="T40" fmla="*/ 376 w 1953"/>
              <a:gd name="T41" fmla="*/ 197 h 1137"/>
              <a:gd name="T42" fmla="*/ 461 w 1953"/>
              <a:gd name="T43" fmla="*/ 172 h 1137"/>
              <a:gd name="T44" fmla="*/ 603 w 1953"/>
              <a:gd name="T45" fmla="*/ 273 h 1137"/>
              <a:gd name="T46" fmla="*/ 533 w 1953"/>
              <a:gd name="T47" fmla="*/ 174 h 1137"/>
              <a:gd name="T48" fmla="*/ 830 w 1953"/>
              <a:gd name="T49" fmla="*/ 163 h 1137"/>
              <a:gd name="T50" fmla="*/ 723 w 1953"/>
              <a:gd name="T51" fmla="*/ 48 h 1137"/>
              <a:gd name="T52" fmla="*/ 799 w 1953"/>
              <a:gd name="T53" fmla="*/ 296 h 1137"/>
              <a:gd name="T54" fmla="*/ 613 w 1953"/>
              <a:gd name="T55" fmla="*/ 43 h 1137"/>
              <a:gd name="T56" fmla="*/ 572 w 1953"/>
              <a:gd name="T57" fmla="*/ 143 h 1137"/>
              <a:gd name="T58" fmla="*/ 562 w 1953"/>
              <a:gd name="T59" fmla="*/ 62 h 1137"/>
              <a:gd name="T60" fmla="*/ 427 w 1953"/>
              <a:gd name="T61" fmla="*/ 80 h 1137"/>
              <a:gd name="T62" fmla="*/ 416 w 1953"/>
              <a:gd name="T63" fmla="*/ 64 h 1137"/>
              <a:gd name="T64" fmla="*/ 987 w 1953"/>
              <a:gd name="T65" fmla="*/ 133 h 1137"/>
              <a:gd name="T66" fmla="*/ 1286 w 1953"/>
              <a:gd name="T67" fmla="*/ 38 h 1137"/>
              <a:gd name="T68" fmla="*/ 1525 w 1953"/>
              <a:gd name="T69" fmla="*/ 45 h 1137"/>
              <a:gd name="T70" fmla="*/ 1671 w 1953"/>
              <a:gd name="T71" fmla="*/ 724 h 1137"/>
              <a:gd name="T72" fmla="*/ 1798 w 1953"/>
              <a:gd name="T73" fmla="*/ 134 h 1137"/>
              <a:gd name="T74" fmla="*/ 1791 w 1953"/>
              <a:gd name="T75" fmla="*/ 311 h 1137"/>
              <a:gd name="T76" fmla="*/ 1718 w 1953"/>
              <a:gd name="T77" fmla="*/ 266 h 1137"/>
              <a:gd name="T78" fmla="*/ 1641 w 1953"/>
              <a:gd name="T79" fmla="*/ 499 h 1137"/>
              <a:gd name="T80" fmla="*/ 1571 w 1953"/>
              <a:gd name="T81" fmla="*/ 631 h 1137"/>
              <a:gd name="T82" fmla="*/ 1432 w 1953"/>
              <a:gd name="T83" fmla="*/ 633 h 1137"/>
              <a:gd name="T84" fmla="*/ 1271 w 1953"/>
              <a:gd name="T85" fmla="*/ 620 h 1137"/>
              <a:gd name="T86" fmla="*/ 1090 w 1953"/>
              <a:gd name="T87" fmla="*/ 952 h 1137"/>
              <a:gd name="T88" fmla="*/ 955 w 1953"/>
              <a:gd name="T89" fmla="*/ 735 h 1137"/>
              <a:gd name="T90" fmla="*/ 882 w 1953"/>
              <a:gd name="T91" fmla="*/ 539 h 1137"/>
              <a:gd name="T92" fmla="*/ 1080 w 1953"/>
              <a:gd name="T93" fmla="*/ 528 h 1137"/>
              <a:gd name="T94" fmla="*/ 1118 w 1953"/>
              <a:gd name="T95" fmla="*/ 466 h 1137"/>
              <a:gd name="T96" fmla="*/ 1024 w 1953"/>
              <a:gd name="T97" fmla="*/ 498 h 1137"/>
              <a:gd name="T98" fmla="*/ 902 w 1953"/>
              <a:gd name="T99" fmla="*/ 450 h 1137"/>
              <a:gd name="T100" fmla="*/ 970 w 1953"/>
              <a:gd name="T101" fmla="*/ 378 h 1137"/>
              <a:gd name="T102" fmla="*/ 1034 w 1953"/>
              <a:gd name="T103" fmla="*/ 298 h 1137"/>
              <a:gd name="T104" fmla="*/ 940 w 1953"/>
              <a:gd name="T105" fmla="*/ 334 h 1137"/>
              <a:gd name="T106" fmla="*/ 1000 w 1953"/>
              <a:gd name="T107" fmla="*/ 248 h 1137"/>
              <a:gd name="T108" fmla="*/ 1098 w 1953"/>
              <a:gd name="T109" fmla="*/ 256 h 1137"/>
              <a:gd name="T110" fmla="*/ 1165 w 1953"/>
              <a:gd name="T111" fmla="*/ 244 h 1137"/>
              <a:gd name="T112" fmla="*/ 1273 w 1953"/>
              <a:gd name="T113" fmla="*/ 241 h 1137"/>
              <a:gd name="T114" fmla="*/ 1284 w 1953"/>
              <a:gd name="T115" fmla="*/ 142 h 1137"/>
              <a:gd name="T116" fmla="*/ 1373 w 1953"/>
              <a:gd name="T117" fmla="*/ 79 h 1137"/>
              <a:gd name="T118" fmla="*/ 1518 w 1953"/>
              <a:gd name="T119" fmla="*/ 136 h 1137"/>
              <a:gd name="T120" fmla="*/ 1672 w 1953"/>
              <a:gd name="T121" fmla="*/ 117 h 1137"/>
              <a:gd name="T122" fmla="*/ 1220 w 1953"/>
              <a:gd name="T123" fmla="*/ 508 h 1137"/>
              <a:gd name="T124" fmla="*/ 1495 w 1953"/>
              <a:gd name="T125" fmla="*/ 374 h 11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953" h="1137">
                <a:moveTo>
                  <a:pt x="1109" y="921"/>
                </a:moveTo>
                <a:cubicBezTo>
                  <a:pt x="1109" y="921"/>
                  <a:pt x="1109" y="921"/>
                  <a:pt x="1109" y="921"/>
                </a:cubicBezTo>
                <a:cubicBezTo>
                  <a:pt x="1109" y="921"/>
                  <a:pt x="1109" y="921"/>
                  <a:pt x="1109" y="921"/>
                </a:cubicBezTo>
                <a:close/>
                <a:moveTo>
                  <a:pt x="1173" y="889"/>
                </a:moveTo>
                <a:cubicBezTo>
                  <a:pt x="1170" y="896"/>
                  <a:pt x="1170" y="911"/>
                  <a:pt x="1177" y="915"/>
                </a:cubicBezTo>
                <a:cubicBezTo>
                  <a:pt x="1186" y="921"/>
                  <a:pt x="1194" y="913"/>
                  <a:pt x="1197" y="906"/>
                </a:cubicBezTo>
                <a:cubicBezTo>
                  <a:pt x="1200" y="897"/>
                  <a:pt x="1204" y="888"/>
                  <a:pt x="1207" y="878"/>
                </a:cubicBezTo>
                <a:cubicBezTo>
                  <a:pt x="1208" y="876"/>
                  <a:pt x="1210" y="855"/>
                  <a:pt x="1213" y="855"/>
                </a:cubicBezTo>
                <a:cubicBezTo>
                  <a:pt x="1214" y="856"/>
                  <a:pt x="1214" y="856"/>
                  <a:pt x="1215" y="857"/>
                </a:cubicBezTo>
                <a:cubicBezTo>
                  <a:pt x="1217" y="856"/>
                  <a:pt x="1215" y="846"/>
                  <a:pt x="1214" y="843"/>
                </a:cubicBezTo>
                <a:cubicBezTo>
                  <a:pt x="1214" y="842"/>
                  <a:pt x="1213" y="834"/>
                  <a:pt x="1213" y="834"/>
                </a:cubicBezTo>
                <a:cubicBezTo>
                  <a:pt x="1210" y="832"/>
                  <a:pt x="1202" y="846"/>
                  <a:pt x="1202" y="850"/>
                </a:cubicBezTo>
                <a:cubicBezTo>
                  <a:pt x="1198" y="849"/>
                  <a:pt x="1200" y="852"/>
                  <a:pt x="1199" y="853"/>
                </a:cubicBezTo>
                <a:cubicBezTo>
                  <a:pt x="1198" y="853"/>
                  <a:pt x="1196" y="854"/>
                  <a:pt x="1196" y="854"/>
                </a:cubicBezTo>
                <a:cubicBezTo>
                  <a:pt x="1193" y="857"/>
                  <a:pt x="1193" y="856"/>
                  <a:pt x="1189" y="857"/>
                </a:cubicBezTo>
                <a:cubicBezTo>
                  <a:pt x="1169" y="861"/>
                  <a:pt x="1186" y="878"/>
                  <a:pt x="1174" y="888"/>
                </a:cubicBezTo>
                <a:lnTo>
                  <a:pt x="1173" y="889"/>
                </a:lnTo>
                <a:close/>
                <a:moveTo>
                  <a:pt x="1676" y="532"/>
                </a:moveTo>
                <a:cubicBezTo>
                  <a:pt x="1675" y="533"/>
                  <a:pt x="1675" y="534"/>
                  <a:pt x="1675" y="536"/>
                </a:cubicBezTo>
                <a:cubicBezTo>
                  <a:pt x="1680" y="538"/>
                  <a:pt x="1677" y="538"/>
                  <a:pt x="1679" y="543"/>
                </a:cubicBezTo>
                <a:cubicBezTo>
                  <a:pt x="1680" y="548"/>
                  <a:pt x="1680" y="547"/>
                  <a:pt x="1684" y="548"/>
                </a:cubicBezTo>
                <a:cubicBezTo>
                  <a:pt x="1684" y="549"/>
                  <a:pt x="1684" y="550"/>
                  <a:pt x="1684" y="551"/>
                </a:cubicBezTo>
                <a:cubicBezTo>
                  <a:pt x="1685" y="551"/>
                  <a:pt x="1685" y="551"/>
                  <a:pt x="1686" y="551"/>
                </a:cubicBezTo>
                <a:cubicBezTo>
                  <a:pt x="1686" y="544"/>
                  <a:pt x="1687" y="538"/>
                  <a:pt x="1687" y="531"/>
                </a:cubicBezTo>
                <a:cubicBezTo>
                  <a:pt x="1686" y="531"/>
                  <a:pt x="1685" y="531"/>
                  <a:pt x="1683" y="531"/>
                </a:cubicBezTo>
                <a:cubicBezTo>
                  <a:pt x="1682" y="527"/>
                  <a:pt x="1701" y="520"/>
                  <a:pt x="1704" y="522"/>
                </a:cubicBezTo>
                <a:cubicBezTo>
                  <a:pt x="1706" y="523"/>
                  <a:pt x="1704" y="529"/>
                  <a:pt x="1708" y="530"/>
                </a:cubicBezTo>
                <a:cubicBezTo>
                  <a:pt x="1713" y="533"/>
                  <a:pt x="1712" y="521"/>
                  <a:pt x="1713" y="519"/>
                </a:cubicBezTo>
                <a:cubicBezTo>
                  <a:pt x="1715" y="519"/>
                  <a:pt x="1717" y="520"/>
                  <a:pt x="1719" y="520"/>
                </a:cubicBezTo>
                <a:cubicBezTo>
                  <a:pt x="1720" y="519"/>
                  <a:pt x="1722" y="518"/>
                  <a:pt x="1723" y="517"/>
                </a:cubicBezTo>
                <a:cubicBezTo>
                  <a:pt x="1723" y="519"/>
                  <a:pt x="1727" y="522"/>
                  <a:pt x="1726" y="519"/>
                </a:cubicBezTo>
                <a:cubicBezTo>
                  <a:pt x="1726" y="519"/>
                  <a:pt x="1726" y="519"/>
                  <a:pt x="1726" y="519"/>
                </a:cubicBezTo>
                <a:cubicBezTo>
                  <a:pt x="1725" y="517"/>
                  <a:pt x="1731" y="511"/>
                  <a:pt x="1731" y="512"/>
                </a:cubicBezTo>
                <a:cubicBezTo>
                  <a:pt x="1732" y="513"/>
                  <a:pt x="1730" y="516"/>
                  <a:pt x="1730" y="518"/>
                </a:cubicBezTo>
                <a:cubicBezTo>
                  <a:pt x="1740" y="518"/>
                  <a:pt x="1735" y="509"/>
                  <a:pt x="1734" y="505"/>
                </a:cubicBezTo>
                <a:cubicBezTo>
                  <a:pt x="1732" y="500"/>
                  <a:pt x="1731" y="495"/>
                  <a:pt x="1732" y="489"/>
                </a:cubicBezTo>
                <a:cubicBezTo>
                  <a:pt x="1734" y="482"/>
                  <a:pt x="1735" y="481"/>
                  <a:pt x="1731" y="474"/>
                </a:cubicBezTo>
                <a:cubicBezTo>
                  <a:pt x="1730" y="471"/>
                  <a:pt x="1727" y="460"/>
                  <a:pt x="1722" y="460"/>
                </a:cubicBezTo>
                <a:cubicBezTo>
                  <a:pt x="1724" y="461"/>
                  <a:pt x="1724" y="462"/>
                  <a:pt x="1724" y="463"/>
                </a:cubicBezTo>
                <a:cubicBezTo>
                  <a:pt x="1721" y="466"/>
                  <a:pt x="1721" y="461"/>
                  <a:pt x="1719" y="467"/>
                </a:cubicBezTo>
                <a:cubicBezTo>
                  <a:pt x="1718" y="470"/>
                  <a:pt x="1719" y="470"/>
                  <a:pt x="1719" y="472"/>
                </a:cubicBezTo>
                <a:cubicBezTo>
                  <a:pt x="1720" y="477"/>
                  <a:pt x="1723" y="481"/>
                  <a:pt x="1721" y="487"/>
                </a:cubicBezTo>
                <a:cubicBezTo>
                  <a:pt x="1720" y="490"/>
                  <a:pt x="1718" y="491"/>
                  <a:pt x="1718" y="493"/>
                </a:cubicBezTo>
                <a:cubicBezTo>
                  <a:pt x="1717" y="494"/>
                  <a:pt x="1719" y="495"/>
                  <a:pt x="1718" y="497"/>
                </a:cubicBezTo>
                <a:cubicBezTo>
                  <a:pt x="1716" y="501"/>
                  <a:pt x="1709" y="504"/>
                  <a:pt x="1711" y="497"/>
                </a:cubicBezTo>
                <a:cubicBezTo>
                  <a:pt x="1707" y="497"/>
                  <a:pt x="1708" y="503"/>
                  <a:pt x="1708" y="506"/>
                </a:cubicBezTo>
                <a:cubicBezTo>
                  <a:pt x="1706" y="512"/>
                  <a:pt x="1706" y="511"/>
                  <a:pt x="1701" y="512"/>
                </a:cubicBezTo>
                <a:cubicBezTo>
                  <a:pt x="1698" y="513"/>
                  <a:pt x="1692" y="514"/>
                  <a:pt x="1689" y="516"/>
                </a:cubicBezTo>
                <a:cubicBezTo>
                  <a:pt x="1686" y="519"/>
                  <a:pt x="1685" y="524"/>
                  <a:pt x="1680" y="525"/>
                </a:cubicBezTo>
                <a:cubicBezTo>
                  <a:pt x="1680" y="527"/>
                  <a:pt x="1681" y="528"/>
                  <a:pt x="1678" y="530"/>
                </a:cubicBezTo>
                <a:lnTo>
                  <a:pt x="1676" y="532"/>
                </a:lnTo>
                <a:close/>
                <a:moveTo>
                  <a:pt x="1696" y="532"/>
                </a:moveTo>
                <a:cubicBezTo>
                  <a:pt x="1696" y="532"/>
                  <a:pt x="1702" y="531"/>
                  <a:pt x="1701" y="531"/>
                </a:cubicBezTo>
                <a:cubicBezTo>
                  <a:pt x="1703" y="525"/>
                  <a:pt x="1700" y="524"/>
                  <a:pt x="1695" y="527"/>
                </a:cubicBezTo>
                <a:cubicBezTo>
                  <a:pt x="1692" y="529"/>
                  <a:pt x="1691" y="527"/>
                  <a:pt x="1691" y="531"/>
                </a:cubicBezTo>
                <a:cubicBezTo>
                  <a:pt x="1691" y="532"/>
                  <a:pt x="1693" y="537"/>
                  <a:pt x="1694" y="537"/>
                </a:cubicBezTo>
                <a:cubicBezTo>
                  <a:pt x="1695" y="536"/>
                  <a:pt x="1696" y="531"/>
                  <a:pt x="1696" y="532"/>
                </a:cubicBezTo>
                <a:close/>
                <a:moveTo>
                  <a:pt x="1716" y="385"/>
                </a:moveTo>
                <a:cubicBezTo>
                  <a:pt x="1718" y="385"/>
                  <a:pt x="1723" y="390"/>
                  <a:pt x="1723" y="390"/>
                </a:cubicBezTo>
                <a:cubicBezTo>
                  <a:pt x="1722" y="386"/>
                  <a:pt x="1715" y="381"/>
                  <a:pt x="1713" y="377"/>
                </a:cubicBezTo>
                <a:cubicBezTo>
                  <a:pt x="1711" y="373"/>
                  <a:pt x="1706" y="366"/>
                  <a:pt x="1705" y="362"/>
                </a:cubicBezTo>
                <a:cubicBezTo>
                  <a:pt x="1702" y="361"/>
                  <a:pt x="1700" y="360"/>
                  <a:pt x="1700" y="356"/>
                </a:cubicBezTo>
                <a:cubicBezTo>
                  <a:pt x="1699" y="354"/>
                  <a:pt x="1700" y="352"/>
                  <a:pt x="1700" y="350"/>
                </a:cubicBezTo>
                <a:cubicBezTo>
                  <a:pt x="1699" y="348"/>
                  <a:pt x="1695" y="347"/>
                  <a:pt x="1696" y="345"/>
                </a:cubicBezTo>
                <a:cubicBezTo>
                  <a:pt x="1697" y="345"/>
                  <a:pt x="1697" y="347"/>
                  <a:pt x="1698" y="346"/>
                </a:cubicBezTo>
                <a:cubicBezTo>
                  <a:pt x="1697" y="345"/>
                  <a:pt x="1690" y="331"/>
                  <a:pt x="1686" y="332"/>
                </a:cubicBezTo>
                <a:cubicBezTo>
                  <a:pt x="1683" y="333"/>
                  <a:pt x="1689" y="336"/>
                  <a:pt x="1689" y="336"/>
                </a:cubicBezTo>
                <a:cubicBezTo>
                  <a:pt x="1690" y="339"/>
                  <a:pt x="1688" y="342"/>
                  <a:pt x="1688" y="345"/>
                </a:cubicBezTo>
                <a:cubicBezTo>
                  <a:pt x="1689" y="354"/>
                  <a:pt x="1695" y="361"/>
                  <a:pt x="1700" y="368"/>
                </a:cubicBezTo>
                <a:cubicBezTo>
                  <a:pt x="1703" y="374"/>
                  <a:pt x="1711" y="418"/>
                  <a:pt x="1715" y="417"/>
                </a:cubicBezTo>
                <a:cubicBezTo>
                  <a:pt x="1717" y="417"/>
                  <a:pt x="1717" y="412"/>
                  <a:pt x="1719" y="411"/>
                </a:cubicBezTo>
                <a:cubicBezTo>
                  <a:pt x="1721" y="411"/>
                  <a:pt x="1723" y="416"/>
                  <a:pt x="1724" y="415"/>
                </a:cubicBezTo>
                <a:cubicBezTo>
                  <a:pt x="1727" y="413"/>
                  <a:pt x="1717" y="404"/>
                  <a:pt x="1716" y="404"/>
                </a:cubicBezTo>
                <a:cubicBezTo>
                  <a:pt x="1714" y="401"/>
                  <a:pt x="1707" y="383"/>
                  <a:pt x="1716" y="385"/>
                </a:cubicBezTo>
                <a:cubicBezTo>
                  <a:pt x="1718" y="385"/>
                  <a:pt x="1715" y="384"/>
                  <a:pt x="1716" y="385"/>
                </a:cubicBezTo>
                <a:close/>
                <a:moveTo>
                  <a:pt x="1724" y="449"/>
                </a:moveTo>
                <a:cubicBezTo>
                  <a:pt x="1726" y="448"/>
                  <a:pt x="1734" y="455"/>
                  <a:pt x="1735" y="454"/>
                </a:cubicBezTo>
                <a:cubicBezTo>
                  <a:pt x="1737" y="452"/>
                  <a:pt x="1733" y="449"/>
                  <a:pt x="1735" y="446"/>
                </a:cubicBezTo>
                <a:cubicBezTo>
                  <a:pt x="1736" y="445"/>
                  <a:pt x="1741" y="443"/>
                  <a:pt x="1743" y="443"/>
                </a:cubicBezTo>
                <a:cubicBezTo>
                  <a:pt x="1743" y="441"/>
                  <a:pt x="1746" y="442"/>
                  <a:pt x="1747" y="440"/>
                </a:cubicBezTo>
                <a:cubicBezTo>
                  <a:pt x="1747" y="438"/>
                  <a:pt x="1744" y="440"/>
                  <a:pt x="1744" y="440"/>
                </a:cubicBezTo>
                <a:cubicBezTo>
                  <a:pt x="1744" y="440"/>
                  <a:pt x="1738" y="431"/>
                  <a:pt x="1741" y="431"/>
                </a:cubicBezTo>
                <a:cubicBezTo>
                  <a:pt x="1736" y="445"/>
                  <a:pt x="1720" y="419"/>
                  <a:pt x="1716" y="423"/>
                </a:cubicBezTo>
                <a:cubicBezTo>
                  <a:pt x="1715" y="424"/>
                  <a:pt x="1719" y="436"/>
                  <a:pt x="1719" y="438"/>
                </a:cubicBezTo>
                <a:cubicBezTo>
                  <a:pt x="1719" y="441"/>
                  <a:pt x="1720" y="441"/>
                  <a:pt x="1719" y="444"/>
                </a:cubicBezTo>
                <a:cubicBezTo>
                  <a:pt x="1719" y="444"/>
                  <a:pt x="1716" y="442"/>
                  <a:pt x="1716" y="443"/>
                </a:cubicBezTo>
                <a:cubicBezTo>
                  <a:pt x="1716" y="443"/>
                  <a:pt x="1714" y="449"/>
                  <a:pt x="1714" y="449"/>
                </a:cubicBezTo>
                <a:cubicBezTo>
                  <a:pt x="1714" y="451"/>
                  <a:pt x="1714" y="451"/>
                  <a:pt x="1715" y="454"/>
                </a:cubicBezTo>
                <a:cubicBezTo>
                  <a:pt x="1716" y="459"/>
                  <a:pt x="1718" y="462"/>
                  <a:pt x="1722" y="457"/>
                </a:cubicBezTo>
                <a:cubicBezTo>
                  <a:pt x="1723" y="459"/>
                  <a:pt x="1724" y="456"/>
                  <a:pt x="1724" y="455"/>
                </a:cubicBezTo>
                <a:cubicBezTo>
                  <a:pt x="1723" y="455"/>
                  <a:pt x="1721" y="455"/>
                  <a:pt x="1721" y="454"/>
                </a:cubicBezTo>
                <a:cubicBezTo>
                  <a:pt x="1720" y="453"/>
                  <a:pt x="1717" y="453"/>
                  <a:pt x="1717" y="452"/>
                </a:cubicBezTo>
                <a:cubicBezTo>
                  <a:pt x="1717" y="452"/>
                  <a:pt x="1717" y="449"/>
                  <a:pt x="1718" y="450"/>
                </a:cubicBezTo>
                <a:cubicBezTo>
                  <a:pt x="1720" y="450"/>
                  <a:pt x="1722" y="448"/>
                  <a:pt x="1724" y="449"/>
                </a:cubicBezTo>
                <a:close/>
                <a:moveTo>
                  <a:pt x="1399" y="723"/>
                </a:moveTo>
                <a:cubicBezTo>
                  <a:pt x="1402" y="727"/>
                  <a:pt x="1407" y="723"/>
                  <a:pt x="1408" y="719"/>
                </a:cubicBezTo>
                <a:cubicBezTo>
                  <a:pt x="1411" y="712"/>
                  <a:pt x="1397" y="696"/>
                  <a:pt x="1397" y="709"/>
                </a:cubicBezTo>
                <a:cubicBezTo>
                  <a:pt x="1397" y="712"/>
                  <a:pt x="1396" y="720"/>
                  <a:pt x="1399" y="723"/>
                </a:cubicBezTo>
                <a:close/>
                <a:moveTo>
                  <a:pt x="1552" y="779"/>
                </a:moveTo>
                <a:cubicBezTo>
                  <a:pt x="1550" y="776"/>
                  <a:pt x="1549" y="772"/>
                  <a:pt x="1547" y="769"/>
                </a:cubicBezTo>
                <a:cubicBezTo>
                  <a:pt x="1546" y="768"/>
                  <a:pt x="1543" y="769"/>
                  <a:pt x="1542" y="768"/>
                </a:cubicBezTo>
                <a:cubicBezTo>
                  <a:pt x="1540" y="765"/>
                  <a:pt x="1543" y="768"/>
                  <a:pt x="1542" y="764"/>
                </a:cubicBezTo>
                <a:cubicBezTo>
                  <a:pt x="1541" y="764"/>
                  <a:pt x="1541" y="764"/>
                  <a:pt x="1541" y="764"/>
                </a:cubicBezTo>
                <a:cubicBezTo>
                  <a:pt x="1542" y="763"/>
                  <a:pt x="1541" y="762"/>
                  <a:pt x="1541" y="761"/>
                </a:cubicBezTo>
                <a:cubicBezTo>
                  <a:pt x="1539" y="761"/>
                  <a:pt x="1538" y="762"/>
                  <a:pt x="1537" y="761"/>
                </a:cubicBezTo>
                <a:cubicBezTo>
                  <a:pt x="1537" y="755"/>
                  <a:pt x="1524" y="748"/>
                  <a:pt x="1520" y="744"/>
                </a:cubicBezTo>
                <a:cubicBezTo>
                  <a:pt x="1517" y="742"/>
                  <a:pt x="1515" y="739"/>
                  <a:pt x="1512" y="737"/>
                </a:cubicBezTo>
                <a:cubicBezTo>
                  <a:pt x="1509" y="735"/>
                  <a:pt x="1504" y="733"/>
                  <a:pt x="1502" y="729"/>
                </a:cubicBezTo>
                <a:cubicBezTo>
                  <a:pt x="1499" y="729"/>
                  <a:pt x="1494" y="726"/>
                  <a:pt x="1491" y="727"/>
                </a:cubicBezTo>
                <a:cubicBezTo>
                  <a:pt x="1490" y="734"/>
                  <a:pt x="1502" y="741"/>
                  <a:pt x="1506" y="745"/>
                </a:cubicBezTo>
                <a:cubicBezTo>
                  <a:pt x="1510" y="751"/>
                  <a:pt x="1513" y="757"/>
                  <a:pt x="1517" y="763"/>
                </a:cubicBezTo>
                <a:cubicBezTo>
                  <a:pt x="1520" y="767"/>
                  <a:pt x="1520" y="769"/>
                  <a:pt x="1522" y="773"/>
                </a:cubicBezTo>
                <a:cubicBezTo>
                  <a:pt x="1524" y="777"/>
                  <a:pt x="1526" y="779"/>
                  <a:pt x="1529" y="782"/>
                </a:cubicBezTo>
                <a:cubicBezTo>
                  <a:pt x="1534" y="788"/>
                  <a:pt x="1539" y="794"/>
                  <a:pt x="1545" y="799"/>
                </a:cubicBezTo>
                <a:cubicBezTo>
                  <a:pt x="1545" y="798"/>
                  <a:pt x="1545" y="798"/>
                  <a:pt x="1545" y="797"/>
                </a:cubicBezTo>
                <a:cubicBezTo>
                  <a:pt x="1547" y="797"/>
                  <a:pt x="1548" y="799"/>
                  <a:pt x="1549" y="799"/>
                </a:cubicBezTo>
                <a:cubicBezTo>
                  <a:pt x="1550" y="798"/>
                  <a:pt x="1550" y="798"/>
                  <a:pt x="1550" y="797"/>
                </a:cubicBezTo>
                <a:cubicBezTo>
                  <a:pt x="1551" y="797"/>
                  <a:pt x="1552" y="798"/>
                  <a:pt x="1554" y="797"/>
                </a:cubicBezTo>
                <a:cubicBezTo>
                  <a:pt x="1555" y="794"/>
                  <a:pt x="1554" y="791"/>
                  <a:pt x="1554" y="787"/>
                </a:cubicBezTo>
                <a:cubicBezTo>
                  <a:pt x="1554" y="789"/>
                  <a:pt x="1556" y="778"/>
                  <a:pt x="1552" y="779"/>
                </a:cubicBezTo>
                <a:close/>
                <a:moveTo>
                  <a:pt x="1551" y="802"/>
                </a:moveTo>
                <a:cubicBezTo>
                  <a:pt x="1550" y="806"/>
                  <a:pt x="1551" y="803"/>
                  <a:pt x="1553" y="805"/>
                </a:cubicBezTo>
                <a:cubicBezTo>
                  <a:pt x="1556" y="807"/>
                  <a:pt x="1565" y="809"/>
                  <a:pt x="1569" y="809"/>
                </a:cubicBezTo>
                <a:cubicBezTo>
                  <a:pt x="1573" y="810"/>
                  <a:pt x="1599" y="814"/>
                  <a:pt x="1598" y="815"/>
                </a:cubicBezTo>
                <a:cubicBezTo>
                  <a:pt x="1600" y="816"/>
                  <a:pt x="1602" y="817"/>
                  <a:pt x="1604" y="817"/>
                </a:cubicBezTo>
                <a:cubicBezTo>
                  <a:pt x="1604" y="815"/>
                  <a:pt x="1604" y="813"/>
                  <a:pt x="1604" y="811"/>
                </a:cubicBezTo>
                <a:cubicBezTo>
                  <a:pt x="1603" y="810"/>
                  <a:pt x="1603" y="810"/>
                  <a:pt x="1603" y="810"/>
                </a:cubicBezTo>
                <a:cubicBezTo>
                  <a:pt x="1596" y="809"/>
                  <a:pt x="1598" y="808"/>
                  <a:pt x="1593" y="804"/>
                </a:cubicBezTo>
                <a:cubicBezTo>
                  <a:pt x="1590" y="802"/>
                  <a:pt x="1583" y="801"/>
                  <a:pt x="1582" y="805"/>
                </a:cubicBezTo>
                <a:cubicBezTo>
                  <a:pt x="1579" y="805"/>
                  <a:pt x="1575" y="805"/>
                  <a:pt x="1571" y="804"/>
                </a:cubicBezTo>
                <a:cubicBezTo>
                  <a:pt x="1569" y="803"/>
                  <a:pt x="1570" y="802"/>
                  <a:pt x="1569" y="801"/>
                </a:cubicBezTo>
                <a:cubicBezTo>
                  <a:pt x="1567" y="800"/>
                  <a:pt x="1564" y="800"/>
                  <a:pt x="1563" y="800"/>
                </a:cubicBezTo>
                <a:cubicBezTo>
                  <a:pt x="1559" y="799"/>
                  <a:pt x="1558" y="801"/>
                  <a:pt x="1555" y="801"/>
                </a:cubicBezTo>
                <a:cubicBezTo>
                  <a:pt x="1557" y="801"/>
                  <a:pt x="1551" y="801"/>
                  <a:pt x="1551" y="802"/>
                </a:cubicBezTo>
                <a:close/>
                <a:moveTo>
                  <a:pt x="1622" y="767"/>
                </a:moveTo>
                <a:cubicBezTo>
                  <a:pt x="1623" y="762"/>
                  <a:pt x="1625" y="762"/>
                  <a:pt x="1629" y="759"/>
                </a:cubicBezTo>
                <a:cubicBezTo>
                  <a:pt x="1632" y="756"/>
                  <a:pt x="1632" y="759"/>
                  <a:pt x="1630" y="755"/>
                </a:cubicBezTo>
                <a:cubicBezTo>
                  <a:pt x="1628" y="750"/>
                  <a:pt x="1627" y="750"/>
                  <a:pt x="1626" y="745"/>
                </a:cubicBezTo>
                <a:cubicBezTo>
                  <a:pt x="1625" y="744"/>
                  <a:pt x="1624" y="744"/>
                  <a:pt x="1624" y="743"/>
                </a:cubicBezTo>
                <a:cubicBezTo>
                  <a:pt x="1624" y="742"/>
                  <a:pt x="1625" y="740"/>
                  <a:pt x="1624" y="739"/>
                </a:cubicBezTo>
                <a:cubicBezTo>
                  <a:pt x="1620" y="739"/>
                  <a:pt x="1629" y="735"/>
                  <a:pt x="1629" y="735"/>
                </a:cubicBezTo>
                <a:cubicBezTo>
                  <a:pt x="1631" y="733"/>
                  <a:pt x="1629" y="732"/>
                  <a:pt x="1633" y="731"/>
                </a:cubicBezTo>
                <a:cubicBezTo>
                  <a:pt x="1634" y="726"/>
                  <a:pt x="1630" y="729"/>
                  <a:pt x="1628" y="727"/>
                </a:cubicBezTo>
                <a:cubicBezTo>
                  <a:pt x="1627" y="725"/>
                  <a:pt x="1625" y="723"/>
                  <a:pt x="1624" y="721"/>
                </a:cubicBezTo>
                <a:cubicBezTo>
                  <a:pt x="1617" y="715"/>
                  <a:pt x="1615" y="725"/>
                  <a:pt x="1611" y="728"/>
                </a:cubicBezTo>
                <a:cubicBezTo>
                  <a:pt x="1609" y="731"/>
                  <a:pt x="1606" y="732"/>
                  <a:pt x="1603" y="734"/>
                </a:cubicBezTo>
                <a:cubicBezTo>
                  <a:pt x="1600" y="737"/>
                  <a:pt x="1598" y="740"/>
                  <a:pt x="1595" y="742"/>
                </a:cubicBezTo>
                <a:cubicBezTo>
                  <a:pt x="1590" y="746"/>
                  <a:pt x="1588" y="752"/>
                  <a:pt x="1580" y="752"/>
                </a:cubicBezTo>
                <a:cubicBezTo>
                  <a:pt x="1580" y="751"/>
                  <a:pt x="1580" y="751"/>
                  <a:pt x="1580" y="751"/>
                </a:cubicBezTo>
                <a:cubicBezTo>
                  <a:pt x="1571" y="746"/>
                  <a:pt x="1575" y="764"/>
                  <a:pt x="1576" y="767"/>
                </a:cubicBezTo>
                <a:cubicBezTo>
                  <a:pt x="1580" y="776"/>
                  <a:pt x="1578" y="780"/>
                  <a:pt x="1589" y="781"/>
                </a:cubicBezTo>
                <a:cubicBezTo>
                  <a:pt x="1589" y="786"/>
                  <a:pt x="1597" y="783"/>
                  <a:pt x="1600" y="783"/>
                </a:cubicBezTo>
                <a:cubicBezTo>
                  <a:pt x="1606" y="787"/>
                  <a:pt x="1610" y="789"/>
                  <a:pt x="1615" y="783"/>
                </a:cubicBezTo>
                <a:cubicBezTo>
                  <a:pt x="1618" y="778"/>
                  <a:pt x="1615" y="771"/>
                  <a:pt x="1621" y="768"/>
                </a:cubicBezTo>
                <a:cubicBezTo>
                  <a:pt x="1620" y="768"/>
                  <a:pt x="1620" y="768"/>
                  <a:pt x="1622" y="767"/>
                </a:cubicBezTo>
                <a:close/>
                <a:moveTo>
                  <a:pt x="1664" y="755"/>
                </a:moveTo>
                <a:cubicBezTo>
                  <a:pt x="1659" y="756"/>
                  <a:pt x="1656" y="755"/>
                  <a:pt x="1651" y="755"/>
                </a:cubicBezTo>
                <a:cubicBezTo>
                  <a:pt x="1647" y="754"/>
                  <a:pt x="1643" y="755"/>
                  <a:pt x="1640" y="758"/>
                </a:cubicBezTo>
                <a:cubicBezTo>
                  <a:pt x="1637" y="761"/>
                  <a:pt x="1638" y="762"/>
                  <a:pt x="1637" y="766"/>
                </a:cubicBezTo>
                <a:cubicBezTo>
                  <a:pt x="1635" y="769"/>
                  <a:pt x="1634" y="772"/>
                  <a:pt x="1633" y="776"/>
                </a:cubicBezTo>
                <a:cubicBezTo>
                  <a:pt x="1631" y="780"/>
                  <a:pt x="1631" y="780"/>
                  <a:pt x="1633" y="784"/>
                </a:cubicBezTo>
                <a:cubicBezTo>
                  <a:pt x="1633" y="785"/>
                  <a:pt x="1636" y="786"/>
                  <a:pt x="1636" y="788"/>
                </a:cubicBezTo>
                <a:cubicBezTo>
                  <a:pt x="1637" y="789"/>
                  <a:pt x="1635" y="791"/>
                  <a:pt x="1635" y="792"/>
                </a:cubicBezTo>
                <a:cubicBezTo>
                  <a:pt x="1635" y="797"/>
                  <a:pt x="1636" y="798"/>
                  <a:pt x="1641" y="796"/>
                </a:cubicBezTo>
                <a:cubicBezTo>
                  <a:pt x="1642" y="794"/>
                  <a:pt x="1639" y="776"/>
                  <a:pt x="1644" y="781"/>
                </a:cubicBezTo>
                <a:cubicBezTo>
                  <a:pt x="1646" y="782"/>
                  <a:pt x="1645" y="790"/>
                  <a:pt x="1648" y="792"/>
                </a:cubicBezTo>
                <a:cubicBezTo>
                  <a:pt x="1649" y="792"/>
                  <a:pt x="1657" y="790"/>
                  <a:pt x="1658" y="789"/>
                </a:cubicBezTo>
                <a:cubicBezTo>
                  <a:pt x="1657" y="790"/>
                  <a:pt x="1647" y="775"/>
                  <a:pt x="1647" y="774"/>
                </a:cubicBezTo>
                <a:cubicBezTo>
                  <a:pt x="1649" y="771"/>
                  <a:pt x="1659" y="770"/>
                  <a:pt x="1660" y="767"/>
                </a:cubicBezTo>
                <a:cubicBezTo>
                  <a:pt x="1661" y="767"/>
                  <a:pt x="1650" y="766"/>
                  <a:pt x="1649" y="767"/>
                </a:cubicBezTo>
                <a:cubicBezTo>
                  <a:pt x="1646" y="768"/>
                  <a:pt x="1642" y="774"/>
                  <a:pt x="1640" y="766"/>
                </a:cubicBezTo>
                <a:cubicBezTo>
                  <a:pt x="1637" y="756"/>
                  <a:pt x="1662" y="761"/>
                  <a:pt x="1667" y="759"/>
                </a:cubicBezTo>
                <a:cubicBezTo>
                  <a:pt x="1666" y="759"/>
                  <a:pt x="1671" y="755"/>
                  <a:pt x="1670" y="756"/>
                </a:cubicBezTo>
                <a:cubicBezTo>
                  <a:pt x="1674" y="753"/>
                  <a:pt x="1665" y="755"/>
                  <a:pt x="1664" y="755"/>
                </a:cubicBezTo>
                <a:close/>
                <a:moveTo>
                  <a:pt x="1568" y="636"/>
                </a:moveTo>
                <a:cubicBezTo>
                  <a:pt x="1563" y="642"/>
                  <a:pt x="1570" y="648"/>
                  <a:pt x="1576" y="642"/>
                </a:cubicBezTo>
                <a:cubicBezTo>
                  <a:pt x="1583" y="634"/>
                  <a:pt x="1574" y="633"/>
                  <a:pt x="1568" y="636"/>
                </a:cubicBezTo>
                <a:cubicBezTo>
                  <a:pt x="1567" y="638"/>
                  <a:pt x="1570" y="635"/>
                  <a:pt x="1568" y="636"/>
                </a:cubicBezTo>
                <a:close/>
                <a:moveTo>
                  <a:pt x="1591" y="931"/>
                </a:moveTo>
                <a:cubicBezTo>
                  <a:pt x="1590" y="932"/>
                  <a:pt x="1589" y="934"/>
                  <a:pt x="1588" y="935"/>
                </a:cubicBezTo>
                <a:cubicBezTo>
                  <a:pt x="1588" y="934"/>
                  <a:pt x="1589" y="931"/>
                  <a:pt x="1587" y="931"/>
                </a:cubicBezTo>
                <a:cubicBezTo>
                  <a:pt x="1587" y="940"/>
                  <a:pt x="1591" y="948"/>
                  <a:pt x="1591" y="957"/>
                </a:cubicBezTo>
                <a:cubicBezTo>
                  <a:pt x="1591" y="967"/>
                  <a:pt x="1594" y="973"/>
                  <a:pt x="1590" y="982"/>
                </a:cubicBezTo>
                <a:cubicBezTo>
                  <a:pt x="1587" y="988"/>
                  <a:pt x="1585" y="994"/>
                  <a:pt x="1593" y="996"/>
                </a:cubicBezTo>
                <a:cubicBezTo>
                  <a:pt x="1600" y="998"/>
                  <a:pt x="1608" y="991"/>
                  <a:pt x="1615" y="990"/>
                </a:cubicBezTo>
                <a:cubicBezTo>
                  <a:pt x="1625" y="990"/>
                  <a:pt x="1631" y="990"/>
                  <a:pt x="1641" y="985"/>
                </a:cubicBezTo>
                <a:cubicBezTo>
                  <a:pt x="1649" y="981"/>
                  <a:pt x="1657" y="979"/>
                  <a:pt x="1666" y="977"/>
                </a:cubicBezTo>
                <a:cubicBezTo>
                  <a:pt x="1683" y="973"/>
                  <a:pt x="1709" y="976"/>
                  <a:pt x="1702" y="1000"/>
                </a:cubicBezTo>
                <a:cubicBezTo>
                  <a:pt x="1704" y="1000"/>
                  <a:pt x="1706" y="1000"/>
                  <a:pt x="1707" y="1000"/>
                </a:cubicBezTo>
                <a:cubicBezTo>
                  <a:pt x="1708" y="997"/>
                  <a:pt x="1717" y="987"/>
                  <a:pt x="1721" y="988"/>
                </a:cubicBezTo>
                <a:cubicBezTo>
                  <a:pt x="1720" y="990"/>
                  <a:pt x="1720" y="993"/>
                  <a:pt x="1718" y="996"/>
                </a:cubicBezTo>
                <a:cubicBezTo>
                  <a:pt x="1717" y="998"/>
                  <a:pt x="1714" y="998"/>
                  <a:pt x="1714" y="1000"/>
                </a:cubicBezTo>
                <a:cubicBezTo>
                  <a:pt x="1712" y="1010"/>
                  <a:pt x="1720" y="999"/>
                  <a:pt x="1721" y="998"/>
                </a:cubicBezTo>
                <a:cubicBezTo>
                  <a:pt x="1721" y="1000"/>
                  <a:pt x="1720" y="1003"/>
                  <a:pt x="1721" y="1006"/>
                </a:cubicBezTo>
                <a:cubicBezTo>
                  <a:pt x="1722" y="1007"/>
                  <a:pt x="1724" y="1007"/>
                  <a:pt x="1725" y="1008"/>
                </a:cubicBezTo>
                <a:cubicBezTo>
                  <a:pt x="1727" y="1013"/>
                  <a:pt x="1725" y="1016"/>
                  <a:pt x="1725" y="1020"/>
                </a:cubicBezTo>
                <a:cubicBezTo>
                  <a:pt x="1725" y="1032"/>
                  <a:pt x="1739" y="1026"/>
                  <a:pt x="1740" y="1039"/>
                </a:cubicBezTo>
                <a:cubicBezTo>
                  <a:pt x="1745" y="1039"/>
                  <a:pt x="1748" y="1038"/>
                  <a:pt x="1751" y="1033"/>
                </a:cubicBezTo>
                <a:cubicBezTo>
                  <a:pt x="1752" y="1033"/>
                  <a:pt x="1754" y="1033"/>
                  <a:pt x="1755" y="1033"/>
                </a:cubicBezTo>
                <a:cubicBezTo>
                  <a:pt x="1755" y="1034"/>
                  <a:pt x="1755" y="1035"/>
                  <a:pt x="1755" y="1036"/>
                </a:cubicBezTo>
                <a:cubicBezTo>
                  <a:pt x="1758" y="1038"/>
                  <a:pt x="1757" y="1042"/>
                  <a:pt x="1761" y="1042"/>
                </a:cubicBezTo>
                <a:cubicBezTo>
                  <a:pt x="1764" y="1043"/>
                  <a:pt x="1766" y="1040"/>
                  <a:pt x="1768" y="1039"/>
                </a:cubicBezTo>
                <a:cubicBezTo>
                  <a:pt x="1773" y="1036"/>
                  <a:pt x="1782" y="1035"/>
                  <a:pt x="1785" y="1031"/>
                </a:cubicBezTo>
                <a:cubicBezTo>
                  <a:pt x="1788" y="1027"/>
                  <a:pt x="1789" y="1020"/>
                  <a:pt x="1791" y="1015"/>
                </a:cubicBezTo>
                <a:cubicBezTo>
                  <a:pt x="1795" y="1009"/>
                  <a:pt x="1800" y="1004"/>
                  <a:pt x="1802" y="997"/>
                </a:cubicBezTo>
                <a:cubicBezTo>
                  <a:pt x="1809" y="994"/>
                  <a:pt x="1814" y="986"/>
                  <a:pt x="1816" y="980"/>
                </a:cubicBezTo>
                <a:cubicBezTo>
                  <a:pt x="1819" y="973"/>
                  <a:pt x="1824" y="964"/>
                  <a:pt x="1825" y="956"/>
                </a:cubicBezTo>
                <a:cubicBezTo>
                  <a:pt x="1825" y="953"/>
                  <a:pt x="1824" y="949"/>
                  <a:pt x="1824" y="945"/>
                </a:cubicBezTo>
                <a:cubicBezTo>
                  <a:pt x="1824" y="942"/>
                  <a:pt x="1826" y="939"/>
                  <a:pt x="1825" y="936"/>
                </a:cubicBezTo>
                <a:cubicBezTo>
                  <a:pt x="1825" y="932"/>
                  <a:pt x="1821" y="922"/>
                  <a:pt x="1817" y="920"/>
                </a:cubicBezTo>
                <a:cubicBezTo>
                  <a:pt x="1816" y="918"/>
                  <a:pt x="1816" y="914"/>
                  <a:pt x="1815" y="911"/>
                </a:cubicBezTo>
                <a:cubicBezTo>
                  <a:pt x="1808" y="911"/>
                  <a:pt x="1807" y="902"/>
                  <a:pt x="1807" y="895"/>
                </a:cubicBezTo>
                <a:cubicBezTo>
                  <a:pt x="1802" y="894"/>
                  <a:pt x="1793" y="887"/>
                  <a:pt x="1792" y="883"/>
                </a:cubicBezTo>
                <a:cubicBezTo>
                  <a:pt x="1790" y="880"/>
                  <a:pt x="1792" y="876"/>
                  <a:pt x="1791" y="873"/>
                </a:cubicBezTo>
                <a:cubicBezTo>
                  <a:pt x="1790" y="871"/>
                  <a:pt x="1789" y="869"/>
                  <a:pt x="1788" y="867"/>
                </a:cubicBezTo>
                <a:cubicBezTo>
                  <a:pt x="1786" y="863"/>
                  <a:pt x="1787" y="859"/>
                  <a:pt x="1785" y="856"/>
                </a:cubicBezTo>
                <a:cubicBezTo>
                  <a:pt x="1784" y="853"/>
                  <a:pt x="1782" y="852"/>
                  <a:pt x="1780" y="850"/>
                </a:cubicBezTo>
                <a:cubicBezTo>
                  <a:pt x="1777" y="845"/>
                  <a:pt x="1777" y="837"/>
                  <a:pt x="1776" y="831"/>
                </a:cubicBezTo>
                <a:cubicBezTo>
                  <a:pt x="1765" y="833"/>
                  <a:pt x="1764" y="855"/>
                  <a:pt x="1761" y="864"/>
                </a:cubicBezTo>
                <a:cubicBezTo>
                  <a:pt x="1760" y="869"/>
                  <a:pt x="1759" y="875"/>
                  <a:pt x="1752" y="874"/>
                </a:cubicBezTo>
                <a:cubicBezTo>
                  <a:pt x="1747" y="872"/>
                  <a:pt x="1746" y="866"/>
                  <a:pt x="1740" y="865"/>
                </a:cubicBezTo>
                <a:cubicBezTo>
                  <a:pt x="1740" y="864"/>
                  <a:pt x="1740" y="864"/>
                  <a:pt x="1740" y="864"/>
                </a:cubicBezTo>
                <a:cubicBezTo>
                  <a:pt x="1738" y="864"/>
                  <a:pt x="1731" y="857"/>
                  <a:pt x="1731" y="856"/>
                </a:cubicBezTo>
                <a:cubicBezTo>
                  <a:pt x="1730" y="853"/>
                  <a:pt x="1730" y="852"/>
                  <a:pt x="1731" y="849"/>
                </a:cubicBezTo>
                <a:cubicBezTo>
                  <a:pt x="1733" y="846"/>
                  <a:pt x="1738" y="843"/>
                  <a:pt x="1739" y="840"/>
                </a:cubicBezTo>
                <a:cubicBezTo>
                  <a:pt x="1740" y="834"/>
                  <a:pt x="1733" y="839"/>
                  <a:pt x="1731" y="838"/>
                </a:cubicBezTo>
                <a:cubicBezTo>
                  <a:pt x="1731" y="838"/>
                  <a:pt x="1731" y="838"/>
                  <a:pt x="1731" y="838"/>
                </a:cubicBezTo>
                <a:cubicBezTo>
                  <a:pt x="1722" y="838"/>
                  <a:pt x="1717" y="831"/>
                  <a:pt x="1708" y="833"/>
                </a:cubicBezTo>
                <a:cubicBezTo>
                  <a:pt x="1708" y="838"/>
                  <a:pt x="1703" y="840"/>
                  <a:pt x="1701" y="842"/>
                </a:cubicBezTo>
                <a:cubicBezTo>
                  <a:pt x="1699" y="843"/>
                  <a:pt x="1696" y="846"/>
                  <a:pt x="1695" y="848"/>
                </a:cubicBezTo>
                <a:cubicBezTo>
                  <a:pt x="1694" y="850"/>
                  <a:pt x="1696" y="853"/>
                  <a:pt x="1695" y="856"/>
                </a:cubicBezTo>
                <a:cubicBezTo>
                  <a:pt x="1694" y="856"/>
                  <a:pt x="1685" y="858"/>
                  <a:pt x="1684" y="858"/>
                </a:cubicBezTo>
                <a:cubicBezTo>
                  <a:pt x="1681" y="856"/>
                  <a:pt x="1682" y="854"/>
                  <a:pt x="1681" y="852"/>
                </a:cubicBezTo>
                <a:cubicBezTo>
                  <a:pt x="1675" y="846"/>
                  <a:pt x="1669" y="855"/>
                  <a:pt x="1663" y="858"/>
                </a:cubicBezTo>
                <a:cubicBezTo>
                  <a:pt x="1662" y="860"/>
                  <a:pt x="1664" y="863"/>
                  <a:pt x="1662" y="865"/>
                </a:cubicBezTo>
                <a:cubicBezTo>
                  <a:pt x="1660" y="867"/>
                  <a:pt x="1658" y="863"/>
                  <a:pt x="1656" y="864"/>
                </a:cubicBezTo>
                <a:cubicBezTo>
                  <a:pt x="1655" y="867"/>
                  <a:pt x="1660" y="874"/>
                  <a:pt x="1653" y="873"/>
                </a:cubicBezTo>
                <a:cubicBezTo>
                  <a:pt x="1653" y="871"/>
                  <a:pt x="1653" y="869"/>
                  <a:pt x="1652" y="867"/>
                </a:cubicBezTo>
                <a:cubicBezTo>
                  <a:pt x="1644" y="869"/>
                  <a:pt x="1647" y="877"/>
                  <a:pt x="1644" y="882"/>
                </a:cubicBezTo>
                <a:cubicBezTo>
                  <a:pt x="1640" y="887"/>
                  <a:pt x="1635" y="886"/>
                  <a:pt x="1630" y="888"/>
                </a:cubicBezTo>
                <a:cubicBezTo>
                  <a:pt x="1621" y="891"/>
                  <a:pt x="1599" y="894"/>
                  <a:pt x="1597" y="905"/>
                </a:cubicBezTo>
                <a:cubicBezTo>
                  <a:pt x="1596" y="905"/>
                  <a:pt x="1596" y="905"/>
                  <a:pt x="1595" y="905"/>
                </a:cubicBezTo>
                <a:cubicBezTo>
                  <a:pt x="1596" y="904"/>
                  <a:pt x="1595" y="902"/>
                  <a:pt x="1594" y="902"/>
                </a:cubicBezTo>
                <a:cubicBezTo>
                  <a:pt x="1590" y="908"/>
                  <a:pt x="1589" y="917"/>
                  <a:pt x="1590" y="924"/>
                </a:cubicBezTo>
                <a:cubicBezTo>
                  <a:pt x="1592" y="924"/>
                  <a:pt x="1591" y="929"/>
                  <a:pt x="1591" y="931"/>
                </a:cubicBezTo>
                <a:close/>
                <a:moveTo>
                  <a:pt x="1746" y="1072"/>
                </a:moveTo>
                <a:cubicBezTo>
                  <a:pt x="1746" y="1072"/>
                  <a:pt x="1746" y="1084"/>
                  <a:pt x="1749" y="1085"/>
                </a:cubicBezTo>
                <a:cubicBezTo>
                  <a:pt x="1754" y="1089"/>
                  <a:pt x="1752" y="1080"/>
                  <a:pt x="1759" y="1080"/>
                </a:cubicBezTo>
                <a:cubicBezTo>
                  <a:pt x="1758" y="1081"/>
                  <a:pt x="1758" y="1082"/>
                  <a:pt x="1759" y="1082"/>
                </a:cubicBezTo>
                <a:cubicBezTo>
                  <a:pt x="1761" y="1083"/>
                  <a:pt x="1761" y="1073"/>
                  <a:pt x="1764" y="1072"/>
                </a:cubicBezTo>
                <a:cubicBezTo>
                  <a:pt x="1764" y="1073"/>
                  <a:pt x="1764" y="1074"/>
                  <a:pt x="1765" y="1074"/>
                </a:cubicBezTo>
                <a:cubicBezTo>
                  <a:pt x="1765" y="1073"/>
                  <a:pt x="1768" y="1064"/>
                  <a:pt x="1768" y="1063"/>
                </a:cubicBezTo>
                <a:cubicBezTo>
                  <a:pt x="1766" y="1060"/>
                  <a:pt x="1766" y="1061"/>
                  <a:pt x="1762" y="1062"/>
                </a:cubicBezTo>
                <a:cubicBezTo>
                  <a:pt x="1758" y="1062"/>
                  <a:pt x="1757" y="1063"/>
                  <a:pt x="1754" y="1062"/>
                </a:cubicBezTo>
                <a:cubicBezTo>
                  <a:pt x="1752" y="1061"/>
                  <a:pt x="1749" y="1058"/>
                  <a:pt x="1748" y="1058"/>
                </a:cubicBezTo>
                <a:cubicBezTo>
                  <a:pt x="1745" y="1058"/>
                  <a:pt x="1747" y="1071"/>
                  <a:pt x="1747" y="1072"/>
                </a:cubicBezTo>
                <a:lnTo>
                  <a:pt x="1746" y="1072"/>
                </a:lnTo>
                <a:close/>
                <a:moveTo>
                  <a:pt x="1901" y="1105"/>
                </a:moveTo>
                <a:cubicBezTo>
                  <a:pt x="1903" y="1096"/>
                  <a:pt x="1908" y="1094"/>
                  <a:pt x="1913" y="1089"/>
                </a:cubicBezTo>
                <a:cubicBezTo>
                  <a:pt x="1916" y="1085"/>
                  <a:pt x="1919" y="1078"/>
                  <a:pt x="1911" y="1079"/>
                </a:cubicBezTo>
                <a:cubicBezTo>
                  <a:pt x="1911" y="1077"/>
                  <a:pt x="1912" y="1075"/>
                  <a:pt x="1911" y="1074"/>
                </a:cubicBezTo>
                <a:cubicBezTo>
                  <a:pt x="1900" y="1081"/>
                  <a:pt x="1893" y="1093"/>
                  <a:pt x="1883" y="1100"/>
                </a:cubicBezTo>
                <a:cubicBezTo>
                  <a:pt x="1875" y="1106"/>
                  <a:pt x="1867" y="1109"/>
                  <a:pt x="1861" y="1117"/>
                </a:cubicBezTo>
                <a:cubicBezTo>
                  <a:pt x="1855" y="1126"/>
                  <a:pt x="1864" y="1135"/>
                  <a:pt x="1873" y="1129"/>
                </a:cubicBezTo>
                <a:cubicBezTo>
                  <a:pt x="1883" y="1124"/>
                  <a:pt x="1885" y="1114"/>
                  <a:pt x="1892" y="1107"/>
                </a:cubicBezTo>
                <a:cubicBezTo>
                  <a:pt x="1894" y="1106"/>
                  <a:pt x="1898" y="1106"/>
                  <a:pt x="1901" y="1105"/>
                </a:cubicBezTo>
                <a:close/>
                <a:moveTo>
                  <a:pt x="1920" y="1080"/>
                </a:moveTo>
                <a:cubicBezTo>
                  <a:pt x="1916" y="1085"/>
                  <a:pt x="1925" y="1082"/>
                  <a:pt x="1926" y="1081"/>
                </a:cubicBezTo>
                <a:cubicBezTo>
                  <a:pt x="1929" y="1080"/>
                  <a:pt x="1933" y="1076"/>
                  <a:pt x="1935" y="1073"/>
                </a:cubicBezTo>
                <a:cubicBezTo>
                  <a:pt x="1937" y="1070"/>
                  <a:pt x="1937" y="1067"/>
                  <a:pt x="1938" y="1065"/>
                </a:cubicBezTo>
                <a:cubicBezTo>
                  <a:pt x="1940" y="1062"/>
                  <a:pt x="1943" y="1063"/>
                  <a:pt x="1946" y="1061"/>
                </a:cubicBezTo>
                <a:cubicBezTo>
                  <a:pt x="1947" y="1060"/>
                  <a:pt x="1952" y="1053"/>
                  <a:pt x="1952" y="1051"/>
                </a:cubicBezTo>
                <a:cubicBezTo>
                  <a:pt x="1953" y="1046"/>
                  <a:pt x="1953" y="1048"/>
                  <a:pt x="1949" y="1047"/>
                </a:cubicBezTo>
                <a:cubicBezTo>
                  <a:pt x="1945" y="1047"/>
                  <a:pt x="1945" y="1052"/>
                  <a:pt x="1941" y="1046"/>
                </a:cubicBezTo>
                <a:cubicBezTo>
                  <a:pt x="1939" y="1043"/>
                  <a:pt x="1940" y="1038"/>
                  <a:pt x="1937" y="1035"/>
                </a:cubicBezTo>
                <a:cubicBezTo>
                  <a:pt x="1936" y="1038"/>
                  <a:pt x="1936" y="1045"/>
                  <a:pt x="1933" y="1038"/>
                </a:cubicBezTo>
                <a:cubicBezTo>
                  <a:pt x="1933" y="1037"/>
                  <a:pt x="1934" y="1028"/>
                  <a:pt x="1935" y="1028"/>
                </a:cubicBezTo>
                <a:cubicBezTo>
                  <a:pt x="1936" y="1020"/>
                  <a:pt x="1929" y="1019"/>
                  <a:pt x="1928" y="1013"/>
                </a:cubicBezTo>
                <a:cubicBezTo>
                  <a:pt x="1925" y="1012"/>
                  <a:pt x="1929" y="1030"/>
                  <a:pt x="1930" y="1032"/>
                </a:cubicBezTo>
                <a:cubicBezTo>
                  <a:pt x="1935" y="1033"/>
                  <a:pt x="1930" y="1054"/>
                  <a:pt x="1927" y="1057"/>
                </a:cubicBezTo>
                <a:cubicBezTo>
                  <a:pt x="1923" y="1061"/>
                  <a:pt x="1918" y="1056"/>
                  <a:pt x="1922" y="1064"/>
                </a:cubicBezTo>
                <a:cubicBezTo>
                  <a:pt x="1925" y="1069"/>
                  <a:pt x="1928" y="1074"/>
                  <a:pt x="1921" y="1079"/>
                </a:cubicBezTo>
                <a:lnTo>
                  <a:pt x="1920" y="1080"/>
                </a:lnTo>
                <a:close/>
                <a:moveTo>
                  <a:pt x="1781" y="783"/>
                </a:moveTo>
                <a:cubicBezTo>
                  <a:pt x="1765" y="784"/>
                  <a:pt x="1749" y="764"/>
                  <a:pt x="1735" y="777"/>
                </a:cubicBezTo>
                <a:cubicBezTo>
                  <a:pt x="1732" y="779"/>
                  <a:pt x="1735" y="782"/>
                  <a:pt x="1730" y="781"/>
                </a:cubicBezTo>
                <a:cubicBezTo>
                  <a:pt x="1725" y="780"/>
                  <a:pt x="1726" y="773"/>
                  <a:pt x="1724" y="770"/>
                </a:cubicBezTo>
                <a:cubicBezTo>
                  <a:pt x="1719" y="761"/>
                  <a:pt x="1714" y="766"/>
                  <a:pt x="1706" y="767"/>
                </a:cubicBezTo>
                <a:cubicBezTo>
                  <a:pt x="1705" y="771"/>
                  <a:pt x="1711" y="768"/>
                  <a:pt x="1711" y="772"/>
                </a:cubicBezTo>
                <a:cubicBezTo>
                  <a:pt x="1713" y="773"/>
                  <a:pt x="1722" y="776"/>
                  <a:pt x="1722" y="777"/>
                </a:cubicBezTo>
                <a:cubicBezTo>
                  <a:pt x="1722" y="778"/>
                  <a:pt x="1715" y="780"/>
                  <a:pt x="1714" y="780"/>
                </a:cubicBezTo>
                <a:cubicBezTo>
                  <a:pt x="1714" y="778"/>
                  <a:pt x="1712" y="778"/>
                  <a:pt x="1710" y="779"/>
                </a:cubicBezTo>
                <a:cubicBezTo>
                  <a:pt x="1714" y="782"/>
                  <a:pt x="1714" y="786"/>
                  <a:pt x="1720" y="786"/>
                </a:cubicBezTo>
                <a:cubicBezTo>
                  <a:pt x="1720" y="786"/>
                  <a:pt x="1720" y="783"/>
                  <a:pt x="1721" y="783"/>
                </a:cubicBezTo>
                <a:cubicBezTo>
                  <a:pt x="1724" y="782"/>
                  <a:pt x="1723" y="784"/>
                  <a:pt x="1725" y="786"/>
                </a:cubicBezTo>
                <a:cubicBezTo>
                  <a:pt x="1734" y="791"/>
                  <a:pt x="1744" y="792"/>
                  <a:pt x="1749" y="801"/>
                </a:cubicBezTo>
                <a:cubicBezTo>
                  <a:pt x="1751" y="805"/>
                  <a:pt x="1751" y="810"/>
                  <a:pt x="1755" y="812"/>
                </a:cubicBezTo>
                <a:cubicBezTo>
                  <a:pt x="1755" y="813"/>
                  <a:pt x="1758" y="812"/>
                  <a:pt x="1759" y="813"/>
                </a:cubicBezTo>
                <a:cubicBezTo>
                  <a:pt x="1761" y="814"/>
                  <a:pt x="1760" y="816"/>
                  <a:pt x="1762" y="817"/>
                </a:cubicBezTo>
                <a:cubicBezTo>
                  <a:pt x="1764" y="819"/>
                  <a:pt x="1776" y="821"/>
                  <a:pt x="1777" y="818"/>
                </a:cubicBezTo>
                <a:cubicBezTo>
                  <a:pt x="1780" y="815"/>
                  <a:pt x="1774" y="815"/>
                  <a:pt x="1773" y="813"/>
                </a:cubicBezTo>
                <a:cubicBezTo>
                  <a:pt x="1776" y="813"/>
                  <a:pt x="1780" y="812"/>
                  <a:pt x="1783" y="811"/>
                </a:cubicBezTo>
                <a:cubicBezTo>
                  <a:pt x="1786" y="810"/>
                  <a:pt x="1785" y="808"/>
                  <a:pt x="1788" y="808"/>
                </a:cubicBezTo>
                <a:cubicBezTo>
                  <a:pt x="1790" y="811"/>
                  <a:pt x="1795" y="812"/>
                  <a:pt x="1797" y="814"/>
                </a:cubicBezTo>
                <a:cubicBezTo>
                  <a:pt x="1799" y="816"/>
                  <a:pt x="1799" y="819"/>
                  <a:pt x="1801" y="821"/>
                </a:cubicBezTo>
                <a:cubicBezTo>
                  <a:pt x="1805" y="825"/>
                  <a:pt x="1816" y="829"/>
                  <a:pt x="1822" y="829"/>
                </a:cubicBezTo>
                <a:cubicBezTo>
                  <a:pt x="1822" y="828"/>
                  <a:pt x="1821" y="828"/>
                  <a:pt x="1821" y="828"/>
                </a:cubicBezTo>
                <a:cubicBezTo>
                  <a:pt x="1825" y="827"/>
                  <a:pt x="1818" y="825"/>
                  <a:pt x="1818" y="825"/>
                </a:cubicBezTo>
                <a:cubicBezTo>
                  <a:pt x="1820" y="823"/>
                  <a:pt x="1810" y="815"/>
                  <a:pt x="1808" y="813"/>
                </a:cubicBezTo>
                <a:cubicBezTo>
                  <a:pt x="1806" y="810"/>
                  <a:pt x="1804" y="808"/>
                  <a:pt x="1803" y="805"/>
                </a:cubicBezTo>
                <a:cubicBezTo>
                  <a:pt x="1803" y="802"/>
                  <a:pt x="1807" y="804"/>
                  <a:pt x="1804" y="800"/>
                </a:cubicBezTo>
                <a:cubicBezTo>
                  <a:pt x="1800" y="799"/>
                  <a:pt x="1795" y="794"/>
                  <a:pt x="1793" y="792"/>
                </a:cubicBezTo>
                <a:cubicBezTo>
                  <a:pt x="1792" y="791"/>
                  <a:pt x="1790" y="788"/>
                  <a:pt x="1789" y="787"/>
                </a:cubicBezTo>
                <a:cubicBezTo>
                  <a:pt x="1787" y="785"/>
                  <a:pt x="1783" y="786"/>
                  <a:pt x="1781" y="783"/>
                </a:cubicBezTo>
                <a:cubicBezTo>
                  <a:pt x="1781" y="783"/>
                  <a:pt x="1782" y="785"/>
                  <a:pt x="1781" y="783"/>
                </a:cubicBezTo>
                <a:close/>
                <a:moveTo>
                  <a:pt x="566" y="1010"/>
                </a:moveTo>
                <a:cubicBezTo>
                  <a:pt x="569" y="1010"/>
                  <a:pt x="569" y="1010"/>
                  <a:pt x="571" y="1011"/>
                </a:cubicBezTo>
                <a:cubicBezTo>
                  <a:pt x="574" y="1012"/>
                  <a:pt x="574" y="1014"/>
                  <a:pt x="576" y="1014"/>
                </a:cubicBezTo>
                <a:cubicBezTo>
                  <a:pt x="581" y="1014"/>
                  <a:pt x="588" y="1009"/>
                  <a:pt x="591" y="1006"/>
                </a:cubicBezTo>
                <a:cubicBezTo>
                  <a:pt x="595" y="1003"/>
                  <a:pt x="596" y="1001"/>
                  <a:pt x="593" y="997"/>
                </a:cubicBezTo>
                <a:cubicBezTo>
                  <a:pt x="591" y="994"/>
                  <a:pt x="589" y="994"/>
                  <a:pt x="588" y="990"/>
                </a:cubicBezTo>
                <a:cubicBezTo>
                  <a:pt x="587" y="987"/>
                  <a:pt x="588" y="985"/>
                  <a:pt x="585" y="982"/>
                </a:cubicBezTo>
                <a:cubicBezTo>
                  <a:pt x="582" y="980"/>
                  <a:pt x="577" y="979"/>
                  <a:pt x="584" y="978"/>
                </a:cubicBezTo>
                <a:cubicBezTo>
                  <a:pt x="589" y="977"/>
                  <a:pt x="593" y="981"/>
                  <a:pt x="598" y="982"/>
                </a:cubicBezTo>
                <a:cubicBezTo>
                  <a:pt x="611" y="984"/>
                  <a:pt x="615" y="966"/>
                  <a:pt x="621" y="959"/>
                </a:cubicBezTo>
                <a:cubicBezTo>
                  <a:pt x="626" y="953"/>
                  <a:pt x="631" y="947"/>
                  <a:pt x="633" y="939"/>
                </a:cubicBezTo>
                <a:cubicBezTo>
                  <a:pt x="634" y="932"/>
                  <a:pt x="631" y="923"/>
                  <a:pt x="636" y="918"/>
                </a:cubicBezTo>
                <a:cubicBezTo>
                  <a:pt x="646" y="907"/>
                  <a:pt x="663" y="907"/>
                  <a:pt x="675" y="899"/>
                </a:cubicBezTo>
                <a:cubicBezTo>
                  <a:pt x="683" y="894"/>
                  <a:pt x="688" y="875"/>
                  <a:pt x="688" y="865"/>
                </a:cubicBezTo>
                <a:cubicBezTo>
                  <a:pt x="689" y="857"/>
                  <a:pt x="686" y="852"/>
                  <a:pt x="689" y="845"/>
                </a:cubicBezTo>
                <a:cubicBezTo>
                  <a:pt x="692" y="840"/>
                  <a:pt x="696" y="835"/>
                  <a:pt x="699" y="830"/>
                </a:cubicBezTo>
                <a:cubicBezTo>
                  <a:pt x="706" y="820"/>
                  <a:pt x="713" y="807"/>
                  <a:pt x="706" y="795"/>
                </a:cubicBezTo>
                <a:cubicBezTo>
                  <a:pt x="698" y="783"/>
                  <a:pt x="678" y="783"/>
                  <a:pt x="665" y="780"/>
                </a:cubicBezTo>
                <a:cubicBezTo>
                  <a:pt x="665" y="779"/>
                  <a:pt x="664" y="778"/>
                  <a:pt x="664" y="777"/>
                </a:cubicBezTo>
                <a:cubicBezTo>
                  <a:pt x="659" y="777"/>
                  <a:pt x="653" y="778"/>
                  <a:pt x="648" y="775"/>
                </a:cubicBezTo>
                <a:cubicBezTo>
                  <a:pt x="649" y="757"/>
                  <a:pt x="631" y="776"/>
                  <a:pt x="624" y="776"/>
                </a:cubicBezTo>
                <a:cubicBezTo>
                  <a:pt x="624" y="771"/>
                  <a:pt x="629" y="768"/>
                  <a:pt x="628" y="763"/>
                </a:cubicBezTo>
                <a:cubicBezTo>
                  <a:pt x="623" y="764"/>
                  <a:pt x="617" y="765"/>
                  <a:pt x="612" y="765"/>
                </a:cubicBezTo>
                <a:cubicBezTo>
                  <a:pt x="613" y="757"/>
                  <a:pt x="617" y="751"/>
                  <a:pt x="613" y="743"/>
                </a:cubicBezTo>
                <a:cubicBezTo>
                  <a:pt x="610" y="739"/>
                  <a:pt x="602" y="736"/>
                  <a:pt x="603" y="729"/>
                </a:cubicBezTo>
                <a:cubicBezTo>
                  <a:pt x="590" y="730"/>
                  <a:pt x="570" y="725"/>
                  <a:pt x="569" y="710"/>
                </a:cubicBezTo>
                <a:cubicBezTo>
                  <a:pt x="558" y="708"/>
                  <a:pt x="555" y="709"/>
                  <a:pt x="551" y="698"/>
                </a:cubicBezTo>
                <a:cubicBezTo>
                  <a:pt x="548" y="692"/>
                  <a:pt x="546" y="694"/>
                  <a:pt x="539" y="696"/>
                </a:cubicBezTo>
                <a:cubicBezTo>
                  <a:pt x="535" y="697"/>
                  <a:pt x="529" y="699"/>
                  <a:pt x="525" y="698"/>
                </a:cubicBezTo>
                <a:cubicBezTo>
                  <a:pt x="521" y="697"/>
                  <a:pt x="521" y="693"/>
                  <a:pt x="517" y="691"/>
                </a:cubicBezTo>
                <a:cubicBezTo>
                  <a:pt x="509" y="687"/>
                  <a:pt x="500" y="696"/>
                  <a:pt x="494" y="700"/>
                </a:cubicBezTo>
                <a:cubicBezTo>
                  <a:pt x="494" y="697"/>
                  <a:pt x="500" y="680"/>
                  <a:pt x="491" y="685"/>
                </a:cubicBezTo>
                <a:cubicBezTo>
                  <a:pt x="492" y="694"/>
                  <a:pt x="479" y="691"/>
                  <a:pt x="473" y="694"/>
                </a:cubicBezTo>
                <a:cubicBezTo>
                  <a:pt x="472" y="698"/>
                  <a:pt x="467" y="707"/>
                  <a:pt x="463" y="707"/>
                </a:cubicBezTo>
                <a:cubicBezTo>
                  <a:pt x="460" y="707"/>
                  <a:pt x="457" y="705"/>
                  <a:pt x="455" y="704"/>
                </a:cubicBezTo>
                <a:cubicBezTo>
                  <a:pt x="451" y="703"/>
                  <a:pt x="447" y="702"/>
                  <a:pt x="443" y="702"/>
                </a:cubicBezTo>
                <a:cubicBezTo>
                  <a:pt x="431" y="702"/>
                  <a:pt x="421" y="709"/>
                  <a:pt x="421" y="692"/>
                </a:cubicBezTo>
                <a:cubicBezTo>
                  <a:pt x="421" y="685"/>
                  <a:pt x="425" y="670"/>
                  <a:pt x="419" y="663"/>
                </a:cubicBezTo>
                <a:cubicBezTo>
                  <a:pt x="412" y="656"/>
                  <a:pt x="400" y="666"/>
                  <a:pt x="392" y="665"/>
                </a:cubicBezTo>
                <a:cubicBezTo>
                  <a:pt x="391" y="650"/>
                  <a:pt x="405" y="641"/>
                  <a:pt x="404" y="627"/>
                </a:cubicBezTo>
                <a:cubicBezTo>
                  <a:pt x="403" y="626"/>
                  <a:pt x="402" y="625"/>
                  <a:pt x="401" y="623"/>
                </a:cubicBezTo>
                <a:cubicBezTo>
                  <a:pt x="384" y="622"/>
                  <a:pt x="368" y="659"/>
                  <a:pt x="352" y="643"/>
                </a:cubicBezTo>
                <a:cubicBezTo>
                  <a:pt x="346" y="637"/>
                  <a:pt x="340" y="625"/>
                  <a:pt x="341" y="617"/>
                </a:cubicBezTo>
                <a:cubicBezTo>
                  <a:pt x="342" y="611"/>
                  <a:pt x="345" y="606"/>
                  <a:pt x="346" y="601"/>
                </a:cubicBezTo>
                <a:cubicBezTo>
                  <a:pt x="347" y="594"/>
                  <a:pt x="346" y="586"/>
                  <a:pt x="348" y="580"/>
                </a:cubicBezTo>
                <a:cubicBezTo>
                  <a:pt x="353" y="578"/>
                  <a:pt x="356" y="577"/>
                  <a:pt x="361" y="576"/>
                </a:cubicBezTo>
                <a:cubicBezTo>
                  <a:pt x="367" y="567"/>
                  <a:pt x="378" y="578"/>
                  <a:pt x="386" y="576"/>
                </a:cubicBezTo>
                <a:cubicBezTo>
                  <a:pt x="391" y="575"/>
                  <a:pt x="391" y="570"/>
                  <a:pt x="394" y="567"/>
                </a:cubicBezTo>
                <a:cubicBezTo>
                  <a:pt x="398" y="565"/>
                  <a:pt x="403" y="565"/>
                  <a:pt x="407" y="566"/>
                </a:cubicBezTo>
                <a:cubicBezTo>
                  <a:pt x="411" y="567"/>
                  <a:pt x="413" y="569"/>
                  <a:pt x="418" y="569"/>
                </a:cubicBezTo>
                <a:cubicBezTo>
                  <a:pt x="424" y="570"/>
                  <a:pt x="429" y="570"/>
                  <a:pt x="432" y="576"/>
                </a:cubicBezTo>
                <a:cubicBezTo>
                  <a:pt x="436" y="583"/>
                  <a:pt x="431" y="596"/>
                  <a:pt x="439" y="601"/>
                </a:cubicBezTo>
                <a:cubicBezTo>
                  <a:pt x="450" y="609"/>
                  <a:pt x="446" y="590"/>
                  <a:pt x="445" y="585"/>
                </a:cubicBezTo>
                <a:cubicBezTo>
                  <a:pt x="443" y="575"/>
                  <a:pt x="440" y="565"/>
                  <a:pt x="449" y="557"/>
                </a:cubicBezTo>
                <a:cubicBezTo>
                  <a:pt x="453" y="553"/>
                  <a:pt x="459" y="549"/>
                  <a:pt x="464" y="546"/>
                </a:cubicBezTo>
                <a:cubicBezTo>
                  <a:pt x="469" y="543"/>
                  <a:pt x="474" y="542"/>
                  <a:pt x="477" y="537"/>
                </a:cubicBezTo>
                <a:cubicBezTo>
                  <a:pt x="482" y="528"/>
                  <a:pt x="475" y="517"/>
                  <a:pt x="479" y="507"/>
                </a:cubicBezTo>
                <a:cubicBezTo>
                  <a:pt x="479" y="511"/>
                  <a:pt x="479" y="516"/>
                  <a:pt x="482" y="518"/>
                </a:cubicBezTo>
                <a:cubicBezTo>
                  <a:pt x="482" y="512"/>
                  <a:pt x="488" y="509"/>
                  <a:pt x="490" y="504"/>
                </a:cubicBezTo>
                <a:cubicBezTo>
                  <a:pt x="493" y="500"/>
                  <a:pt x="493" y="496"/>
                  <a:pt x="497" y="493"/>
                </a:cubicBezTo>
                <a:cubicBezTo>
                  <a:pt x="504" y="489"/>
                  <a:pt x="516" y="491"/>
                  <a:pt x="519" y="482"/>
                </a:cubicBezTo>
                <a:cubicBezTo>
                  <a:pt x="518" y="482"/>
                  <a:pt x="518" y="482"/>
                  <a:pt x="517" y="482"/>
                </a:cubicBezTo>
                <a:cubicBezTo>
                  <a:pt x="516" y="475"/>
                  <a:pt x="524" y="468"/>
                  <a:pt x="529" y="466"/>
                </a:cubicBezTo>
                <a:cubicBezTo>
                  <a:pt x="536" y="463"/>
                  <a:pt x="546" y="459"/>
                  <a:pt x="554" y="460"/>
                </a:cubicBezTo>
                <a:cubicBezTo>
                  <a:pt x="555" y="464"/>
                  <a:pt x="542" y="466"/>
                  <a:pt x="548" y="472"/>
                </a:cubicBezTo>
                <a:cubicBezTo>
                  <a:pt x="554" y="470"/>
                  <a:pt x="558" y="465"/>
                  <a:pt x="564" y="463"/>
                </a:cubicBezTo>
                <a:cubicBezTo>
                  <a:pt x="567" y="462"/>
                  <a:pt x="575" y="462"/>
                  <a:pt x="574" y="457"/>
                </a:cubicBezTo>
                <a:cubicBezTo>
                  <a:pt x="572" y="452"/>
                  <a:pt x="563" y="454"/>
                  <a:pt x="560" y="452"/>
                </a:cubicBezTo>
                <a:cubicBezTo>
                  <a:pt x="554" y="449"/>
                  <a:pt x="557" y="445"/>
                  <a:pt x="557" y="440"/>
                </a:cubicBezTo>
                <a:cubicBezTo>
                  <a:pt x="554" y="439"/>
                  <a:pt x="551" y="438"/>
                  <a:pt x="548" y="438"/>
                </a:cubicBezTo>
                <a:cubicBezTo>
                  <a:pt x="552" y="435"/>
                  <a:pt x="561" y="434"/>
                  <a:pt x="559" y="427"/>
                </a:cubicBezTo>
                <a:cubicBezTo>
                  <a:pt x="552" y="427"/>
                  <a:pt x="541" y="429"/>
                  <a:pt x="536" y="433"/>
                </a:cubicBezTo>
                <a:cubicBezTo>
                  <a:pt x="530" y="437"/>
                  <a:pt x="527" y="446"/>
                  <a:pt x="520" y="447"/>
                </a:cubicBezTo>
                <a:cubicBezTo>
                  <a:pt x="526" y="439"/>
                  <a:pt x="533" y="429"/>
                  <a:pt x="542" y="424"/>
                </a:cubicBezTo>
                <a:cubicBezTo>
                  <a:pt x="553" y="419"/>
                  <a:pt x="565" y="420"/>
                  <a:pt x="577" y="419"/>
                </a:cubicBezTo>
                <a:cubicBezTo>
                  <a:pt x="589" y="418"/>
                  <a:pt x="595" y="415"/>
                  <a:pt x="605" y="409"/>
                </a:cubicBezTo>
                <a:cubicBezTo>
                  <a:pt x="609" y="407"/>
                  <a:pt x="614" y="406"/>
                  <a:pt x="615" y="401"/>
                </a:cubicBezTo>
                <a:cubicBezTo>
                  <a:pt x="616" y="398"/>
                  <a:pt x="614" y="394"/>
                  <a:pt x="610" y="395"/>
                </a:cubicBezTo>
                <a:cubicBezTo>
                  <a:pt x="609" y="393"/>
                  <a:pt x="609" y="390"/>
                  <a:pt x="608" y="388"/>
                </a:cubicBezTo>
                <a:cubicBezTo>
                  <a:pt x="604" y="388"/>
                  <a:pt x="603" y="397"/>
                  <a:pt x="597" y="396"/>
                </a:cubicBezTo>
                <a:cubicBezTo>
                  <a:pt x="601" y="390"/>
                  <a:pt x="603" y="386"/>
                  <a:pt x="599" y="379"/>
                </a:cubicBezTo>
                <a:cubicBezTo>
                  <a:pt x="595" y="372"/>
                  <a:pt x="592" y="370"/>
                  <a:pt x="591" y="360"/>
                </a:cubicBezTo>
                <a:cubicBezTo>
                  <a:pt x="590" y="354"/>
                  <a:pt x="592" y="322"/>
                  <a:pt x="579" y="328"/>
                </a:cubicBezTo>
                <a:cubicBezTo>
                  <a:pt x="573" y="330"/>
                  <a:pt x="566" y="356"/>
                  <a:pt x="558" y="342"/>
                </a:cubicBezTo>
                <a:cubicBezTo>
                  <a:pt x="554" y="336"/>
                  <a:pt x="559" y="329"/>
                  <a:pt x="558" y="323"/>
                </a:cubicBezTo>
                <a:cubicBezTo>
                  <a:pt x="557" y="316"/>
                  <a:pt x="550" y="312"/>
                  <a:pt x="545" y="307"/>
                </a:cubicBezTo>
                <a:cubicBezTo>
                  <a:pt x="538" y="301"/>
                  <a:pt x="523" y="291"/>
                  <a:pt x="517" y="305"/>
                </a:cubicBezTo>
                <a:cubicBezTo>
                  <a:pt x="516" y="310"/>
                  <a:pt x="517" y="316"/>
                  <a:pt x="516" y="322"/>
                </a:cubicBezTo>
                <a:cubicBezTo>
                  <a:pt x="514" y="327"/>
                  <a:pt x="508" y="331"/>
                  <a:pt x="507" y="337"/>
                </a:cubicBezTo>
                <a:cubicBezTo>
                  <a:pt x="506" y="345"/>
                  <a:pt x="514" y="352"/>
                  <a:pt x="510" y="360"/>
                </a:cubicBezTo>
                <a:cubicBezTo>
                  <a:pt x="508" y="364"/>
                  <a:pt x="503" y="365"/>
                  <a:pt x="499" y="368"/>
                </a:cubicBezTo>
                <a:cubicBezTo>
                  <a:pt x="484" y="376"/>
                  <a:pt x="492" y="392"/>
                  <a:pt x="482" y="404"/>
                </a:cubicBezTo>
                <a:cubicBezTo>
                  <a:pt x="457" y="403"/>
                  <a:pt x="488" y="373"/>
                  <a:pt x="470" y="368"/>
                </a:cubicBezTo>
                <a:cubicBezTo>
                  <a:pt x="467" y="367"/>
                  <a:pt x="464" y="368"/>
                  <a:pt x="461" y="367"/>
                </a:cubicBezTo>
                <a:cubicBezTo>
                  <a:pt x="458" y="365"/>
                  <a:pt x="456" y="361"/>
                  <a:pt x="454" y="359"/>
                </a:cubicBezTo>
                <a:cubicBezTo>
                  <a:pt x="448" y="353"/>
                  <a:pt x="439" y="352"/>
                  <a:pt x="434" y="344"/>
                </a:cubicBezTo>
                <a:cubicBezTo>
                  <a:pt x="430" y="344"/>
                  <a:pt x="429" y="349"/>
                  <a:pt x="425" y="349"/>
                </a:cubicBezTo>
                <a:cubicBezTo>
                  <a:pt x="424" y="346"/>
                  <a:pt x="427" y="343"/>
                  <a:pt x="427" y="341"/>
                </a:cubicBezTo>
                <a:cubicBezTo>
                  <a:pt x="428" y="337"/>
                  <a:pt x="426" y="332"/>
                  <a:pt x="426" y="328"/>
                </a:cubicBezTo>
                <a:cubicBezTo>
                  <a:pt x="424" y="329"/>
                  <a:pt x="424" y="333"/>
                  <a:pt x="420" y="333"/>
                </a:cubicBezTo>
                <a:cubicBezTo>
                  <a:pt x="421" y="329"/>
                  <a:pt x="421" y="321"/>
                  <a:pt x="422" y="318"/>
                </a:cubicBezTo>
                <a:cubicBezTo>
                  <a:pt x="423" y="313"/>
                  <a:pt x="428" y="310"/>
                  <a:pt x="431" y="306"/>
                </a:cubicBezTo>
                <a:cubicBezTo>
                  <a:pt x="434" y="302"/>
                  <a:pt x="436" y="297"/>
                  <a:pt x="440" y="294"/>
                </a:cubicBezTo>
                <a:cubicBezTo>
                  <a:pt x="445" y="290"/>
                  <a:pt x="445" y="290"/>
                  <a:pt x="448" y="284"/>
                </a:cubicBezTo>
                <a:cubicBezTo>
                  <a:pt x="448" y="284"/>
                  <a:pt x="448" y="284"/>
                  <a:pt x="449" y="284"/>
                </a:cubicBezTo>
                <a:cubicBezTo>
                  <a:pt x="449" y="284"/>
                  <a:pt x="449" y="284"/>
                  <a:pt x="449" y="284"/>
                </a:cubicBezTo>
                <a:cubicBezTo>
                  <a:pt x="450" y="284"/>
                  <a:pt x="454" y="287"/>
                  <a:pt x="455" y="285"/>
                </a:cubicBezTo>
                <a:cubicBezTo>
                  <a:pt x="458" y="283"/>
                  <a:pt x="453" y="282"/>
                  <a:pt x="454" y="281"/>
                </a:cubicBezTo>
                <a:cubicBezTo>
                  <a:pt x="454" y="279"/>
                  <a:pt x="451" y="278"/>
                  <a:pt x="454" y="276"/>
                </a:cubicBezTo>
                <a:cubicBezTo>
                  <a:pt x="456" y="275"/>
                  <a:pt x="458" y="279"/>
                  <a:pt x="460" y="279"/>
                </a:cubicBezTo>
                <a:cubicBezTo>
                  <a:pt x="461" y="275"/>
                  <a:pt x="468" y="277"/>
                  <a:pt x="471" y="275"/>
                </a:cubicBezTo>
                <a:cubicBezTo>
                  <a:pt x="473" y="275"/>
                  <a:pt x="478" y="270"/>
                  <a:pt x="479" y="268"/>
                </a:cubicBezTo>
                <a:cubicBezTo>
                  <a:pt x="482" y="263"/>
                  <a:pt x="478" y="261"/>
                  <a:pt x="476" y="258"/>
                </a:cubicBezTo>
                <a:cubicBezTo>
                  <a:pt x="474" y="256"/>
                  <a:pt x="469" y="251"/>
                  <a:pt x="477" y="253"/>
                </a:cubicBezTo>
                <a:cubicBezTo>
                  <a:pt x="479" y="264"/>
                  <a:pt x="489" y="256"/>
                  <a:pt x="493" y="252"/>
                </a:cubicBezTo>
                <a:cubicBezTo>
                  <a:pt x="497" y="247"/>
                  <a:pt x="492" y="251"/>
                  <a:pt x="497" y="250"/>
                </a:cubicBezTo>
                <a:cubicBezTo>
                  <a:pt x="499" y="250"/>
                  <a:pt x="505" y="248"/>
                  <a:pt x="505" y="252"/>
                </a:cubicBezTo>
                <a:cubicBezTo>
                  <a:pt x="509" y="253"/>
                  <a:pt x="518" y="249"/>
                  <a:pt x="520" y="246"/>
                </a:cubicBezTo>
                <a:cubicBezTo>
                  <a:pt x="524" y="242"/>
                  <a:pt x="521" y="237"/>
                  <a:pt x="523" y="233"/>
                </a:cubicBezTo>
                <a:cubicBezTo>
                  <a:pt x="526" y="227"/>
                  <a:pt x="530" y="226"/>
                  <a:pt x="528" y="218"/>
                </a:cubicBezTo>
                <a:cubicBezTo>
                  <a:pt x="527" y="212"/>
                  <a:pt x="524" y="213"/>
                  <a:pt x="520" y="209"/>
                </a:cubicBezTo>
                <a:cubicBezTo>
                  <a:pt x="514" y="210"/>
                  <a:pt x="510" y="216"/>
                  <a:pt x="507" y="221"/>
                </a:cubicBezTo>
                <a:cubicBezTo>
                  <a:pt x="504" y="225"/>
                  <a:pt x="504" y="233"/>
                  <a:pt x="499" y="236"/>
                </a:cubicBezTo>
                <a:cubicBezTo>
                  <a:pt x="487" y="246"/>
                  <a:pt x="496" y="212"/>
                  <a:pt x="494" y="207"/>
                </a:cubicBezTo>
                <a:cubicBezTo>
                  <a:pt x="489" y="207"/>
                  <a:pt x="491" y="222"/>
                  <a:pt x="484" y="221"/>
                </a:cubicBezTo>
                <a:cubicBezTo>
                  <a:pt x="483" y="217"/>
                  <a:pt x="487" y="213"/>
                  <a:pt x="486" y="209"/>
                </a:cubicBezTo>
                <a:cubicBezTo>
                  <a:pt x="485" y="209"/>
                  <a:pt x="483" y="209"/>
                  <a:pt x="482" y="208"/>
                </a:cubicBezTo>
                <a:cubicBezTo>
                  <a:pt x="487" y="193"/>
                  <a:pt x="478" y="172"/>
                  <a:pt x="494" y="162"/>
                </a:cubicBezTo>
                <a:cubicBezTo>
                  <a:pt x="499" y="159"/>
                  <a:pt x="508" y="159"/>
                  <a:pt x="513" y="154"/>
                </a:cubicBezTo>
                <a:cubicBezTo>
                  <a:pt x="519" y="148"/>
                  <a:pt x="513" y="141"/>
                  <a:pt x="505" y="140"/>
                </a:cubicBezTo>
                <a:cubicBezTo>
                  <a:pt x="498" y="139"/>
                  <a:pt x="494" y="143"/>
                  <a:pt x="491" y="149"/>
                </a:cubicBezTo>
                <a:cubicBezTo>
                  <a:pt x="487" y="157"/>
                  <a:pt x="483" y="165"/>
                  <a:pt x="478" y="173"/>
                </a:cubicBezTo>
                <a:cubicBezTo>
                  <a:pt x="474" y="179"/>
                  <a:pt x="470" y="180"/>
                  <a:pt x="469" y="188"/>
                </a:cubicBezTo>
                <a:cubicBezTo>
                  <a:pt x="469" y="191"/>
                  <a:pt x="469" y="196"/>
                  <a:pt x="470" y="199"/>
                </a:cubicBezTo>
                <a:cubicBezTo>
                  <a:pt x="471" y="199"/>
                  <a:pt x="474" y="204"/>
                  <a:pt x="474" y="204"/>
                </a:cubicBezTo>
                <a:cubicBezTo>
                  <a:pt x="473" y="207"/>
                  <a:pt x="469" y="208"/>
                  <a:pt x="469" y="212"/>
                </a:cubicBezTo>
                <a:cubicBezTo>
                  <a:pt x="466" y="215"/>
                  <a:pt x="461" y="220"/>
                  <a:pt x="458" y="224"/>
                </a:cubicBezTo>
                <a:cubicBezTo>
                  <a:pt x="457" y="225"/>
                  <a:pt x="455" y="233"/>
                  <a:pt x="454" y="234"/>
                </a:cubicBezTo>
                <a:cubicBezTo>
                  <a:pt x="446" y="236"/>
                  <a:pt x="457" y="220"/>
                  <a:pt x="455" y="217"/>
                </a:cubicBezTo>
                <a:cubicBezTo>
                  <a:pt x="450" y="212"/>
                  <a:pt x="436" y="222"/>
                  <a:pt x="430" y="220"/>
                </a:cubicBezTo>
                <a:cubicBezTo>
                  <a:pt x="427" y="218"/>
                  <a:pt x="423" y="216"/>
                  <a:pt x="420" y="214"/>
                </a:cubicBezTo>
                <a:cubicBezTo>
                  <a:pt x="414" y="211"/>
                  <a:pt x="415" y="208"/>
                  <a:pt x="413" y="202"/>
                </a:cubicBezTo>
                <a:cubicBezTo>
                  <a:pt x="410" y="200"/>
                  <a:pt x="401" y="197"/>
                  <a:pt x="401" y="203"/>
                </a:cubicBezTo>
                <a:cubicBezTo>
                  <a:pt x="401" y="206"/>
                  <a:pt x="406" y="205"/>
                  <a:pt x="405" y="208"/>
                </a:cubicBezTo>
                <a:cubicBezTo>
                  <a:pt x="404" y="211"/>
                  <a:pt x="399" y="210"/>
                  <a:pt x="397" y="211"/>
                </a:cubicBezTo>
                <a:cubicBezTo>
                  <a:pt x="395" y="213"/>
                  <a:pt x="393" y="223"/>
                  <a:pt x="389" y="221"/>
                </a:cubicBezTo>
                <a:cubicBezTo>
                  <a:pt x="384" y="219"/>
                  <a:pt x="388" y="211"/>
                  <a:pt x="384" y="208"/>
                </a:cubicBezTo>
                <a:cubicBezTo>
                  <a:pt x="380" y="205"/>
                  <a:pt x="374" y="207"/>
                  <a:pt x="371" y="207"/>
                </a:cubicBezTo>
                <a:cubicBezTo>
                  <a:pt x="355" y="206"/>
                  <a:pt x="369" y="200"/>
                  <a:pt x="368" y="193"/>
                </a:cubicBezTo>
                <a:cubicBezTo>
                  <a:pt x="361" y="189"/>
                  <a:pt x="354" y="183"/>
                  <a:pt x="349" y="177"/>
                </a:cubicBezTo>
                <a:cubicBezTo>
                  <a:pt x="347" y="174"/>
                  <a:pt x="345" y="171"/>
                  <a:pt x="341" y="170"/>
                </a:cubicBezTo>
                <a:cubicBezTo>
                  <a:pt x="337" y="169"/>
                  <a:pt x="335" y="171"/>
                  <a:pt x="331" y="171"/>
                </a:cubicBezTo>
                <a:cubicBezTo>
                  <a:pt x="331" y="168"/>
                  <a:pt x="330" y="165"/>
                  <a:pt x="330" y="163"/>
                </a:cubicBezTo>
                <a:cubicBezTo>
                  <a:pt x="327" y="164"/>
                  <a:pt x="326" y="172"/>
                  <a:pt x="323" y="165"/>
                </a:cubicBezTo>
                <a:cubicBezTo>
                  <a:pt x="322" y="162"/>
                  <a:pt x="324" y="158"/>
                  <a:pt x="324" y="156"/>
                </a:cubicBezTo>
                <a:cubicBezTo>
                  <a:pt x="324" y="153"/>
                  <a:pt x="323" y="151"/>
                  <a:pt x="322" y="149"/>
                </a:cubicBezTo>
                <a:cubicBezTo>
                  <a:pt x="321" y="149"/>
                  <a:pt x="320" y="149"/>
                  <a:pt x="320" y="149"/>
                </a:cubicBezTo>
                <a:cubicBezTo>
                  <a:pt x="318" y="157"/>
                  <a:pt x="311" y="160"/>
                  <a:pt x="305" y="163"/>
                </a:cubicBezTo>
                <a:cubicBezTo>
                  <a:pt x="299" y="165"/>
                  <a:pt x="288" y="168"/>
                  <a:pt x="281" y="167"/>
                </a:cubicBezTo>
                <a:cubicBezTo>
                  <a:pt x="285" y="165"/>
                  <a:pt x="313" y="161"/>
                  <a:pt x="311" y="156"/>
                </a:cubicBezTo>
                <a:cubicBezTo>
                  <a:pt x="309" y="151"/>
                  <a:pt x="300" y="156"/>
                  <a:pt x="297" y="157"/>
                </a:cubicBezTo>
                <a:cubicBezTo>
                  <a:pt x="292" y="158"/>
                  <a:pt x="281" y="160"/>
                  <a:pt x="276" y="159"/>
                </a:cubicBezTo>
                <a:cubicBezTo>
                  <a:pt x="274" y="165"/>
                  <a:pt x="273" y="171"/>
                  <a:pt x="268" y="163"/>
                </a:cubicBezTo>
                <a:cubicBezTo>
                  <a:pt x="264" y="157"/>
                  <a:pt x="258" y="151"/>
                  <a:pt x="254" y="144"/>
                </a:cubicBezTo>
                <a:cubicBezTo>
                  <a:pt x="250" y="137"/>
                  <a:pt x="240" y="132"/>
                  <a:pt x="232" y="129"/>
                </a:cubicBezTo>
                <a:cubicBezTo>
                  <a:pt x="227" y="127"/>
                  <a:pt x="228" y="125"/>
                  <a:pt x="224" y="122"/>
                </a:cubicBezTo>
                <a:cubicBezTo>
                  <a:pt x="220" y="119"/>
                  <a:pt x="218" y="120"/>
                  <a:pt x="214" y="120"/>
                </a:cubicBezTo>
                <a:cubicBezTo>
                  <a:pt x="214" y="118"/>
                  <a:pt x="210" y="109"/>
                  <a:pt x="209" y="108"/>
                </a:cubicBezTo>
                <a:cubicBezTo>
                  <a:pt x="207" y="107"/>
                  <a:pt x="205" y="108"/>
                  <a:pt x="203" y="107"/>
                </a:cubicBezTo>
                <a:cubicBezTo>
                  <a:pt x="201" y="105"/>
                  <a:pt x="202" y="103"/>
                  <a:pt x="201" y="101"/>
                </a:cubicBezTo>
                <a:cubicBezTo>
                  <a:pt x="199" y="101"/>
                  <a:pt x="197" y="101"/>
                  <a:pt x="195" y="101"/>
                </a:cubicBezTo>
                <a:cubicBezTo>
                  <a:pt x="196" y="98"/>
                  <a:pt x="199" y="97"/>
                  <a:pt x="201" y="95"/>
                </a:cubicBezTo>
                <a:cubicBezTo>
                  <a:pt x="197" y="93"/>
                  <a:pt x="194" y="95"/>
                  <a:pt x="190" y="97"/>
                </a:cubicBezTo>
                <a:cubicBezTo>
                  <a:pt x="186" y="98"/>
                  <a:pt x="183" y="98"/>
                  <a:pt x="179" y="99"/>
                </a:cubicBezTo>
                <a:cubicBezTo>
                  <a:pt x="176" y="100"/>
                  <a:pt x="174" y="102"/>
                  <a:pt x="171" y="103"/>
                </a:cubicBezTo>
                <a:cubicBezTo>
                  <a:pt x="167" y="104"/>
                  <a:pt x="163" y="103"/>
                  <a:pt x="158" y="104"/>
                </a:cubicBezTo>
                <a:cubicBezTo>
                  <a:pt x="151" y="107"/>
                  <a:pt x="148" y="114"/>
                  <a:pt x="140" y="115"/>
                </a:cubicBezTo>
                <a:cubicBezTo>
                  <a:pt x="132" y="116"/>
                  <a:pt x="128" y="114"/>
                  <a:pt x="122" y="122"/>
                </a:cubicBezTo>
                <a:cubicBezTo>
                  <a:pt x="119" y="128"/>
                  <a:pt x="121" y="136"/>
                  <a:pt x="121" y="142"/>
                </a:cubicBezTo>
                <a:cubicBezTo>
                  <a:pt x="121" y="146"/>
                  <a:pt x="121" y="148"/>
                  <a:pt x="122" y="150"/>
                </a:cubicBezTo>
                <a:cubicBezTo>
                  <a:pt x="124" y="152"/>
                  <a:pt x="129" y="153"/>
                  <a:pt x="130" y="156"/>
                </a:cubicBezTo>
                <a:cubicBezTo>
                  <a:pt x="131" y="160"/>
                  <a:pt x="123" y="163"/>
                  <a:pt x="119" y="164"/>
                </a:cubicBezTo>
                <a:cubicBezTo>
                  <a:pt x="110" y="166"/>
                  <a:pt x="110" y="160"/>
                  <a:pt x="109" y="152"/>
                </a:cubicBezTo>
                <a:cubicBezTo>
                  <a:pt x="102" y="153"/>
                  <a:pt x="98" y="157"/>
                  <a:pt x="92" y="159"/>
                </a:cubicBezTo>
                <a:cubicBezTo>
                  <a:pt x="87" y="161"/>
                  <a:pt x="85" y="160"/>
                  <a:pt x="88" y="166"/>
                </a:cubicBezTo>
                <a:cubicBezTo>
                  <a:pt x="87" y="166"/>
                  <a:pt x="87" y="166"/>
                  <a:pt x="87" y="166"/>
                </a:cubicBezTo>
                <a:cubicBezTo>
                  <a:pt x="84" y="175"/>
                  <a:pt x="88" y="183"/>
                  <a:pt x="98" y="183"/>
                </a:cubicBezTo>
                <a:cubicBezTo>
                  <a:pt x="104" y="183"/>
                  <a:pt x="115" y="181"/>
                  <a:pt x="109" y="190"/>
                </a:cubicBezTo>
                <a:cubicBezTo>
                  <a:pt x="105" y="196"/>
                  <a:pt x="92" y="199"/>
                  <a:pt x="86" y="199"/>
                </a:cubicBezTo>
                <a:cubicBezTo>
                  <a:pt x="80" y="200"/>
                  <a:pt x="80" y="199"/>
                  <a:pt x="76" y="204"/>
                </a:cubicBezTo>
                <a:cubicBezTo>
                  <a:pt x="73" y="207"/>
                  <a:pt x="71" y="209"/>
                  <a:pt x="67" y="212"/>
                </a:cubicBezTo>
                <a:cubicBezTo>
                  <a:pt x="56" y="220"/>
                  <a:pt x="68" y="221"/>
                  <a:pt x="64" y="229"/>
                </a:cubicBezTo>
                <a:cubicBezTo>
                  <a:pt x="63" y="232"/>
                  <a:pt x="59" y="231"/>
                  <a:pt x="59" y="235"/>
                </a:cubicBezTo>
                <a:cubicBezTo>
                  <a:pt x="59" y="241"/>
                  <a:pt x="65" y="236"/>
                  <a:pt x="67" y="236"/>
                </a:cubicBezTo>
                <a:cubicBezTo>
                  <a:pt x="76" y="237"/>
                  <a:pt x="70" y="246"/>
                  <a:pt x="69" y="252"/>
                </a:cubicBezTo>
                <a:cubicBezTo>
                  <a:pt x="68" y="257"/>
                  <a:pt x="67" y="257"/>
                  <a:pt x="71" y="259"/>
                </a:cubicBezTo>
                <a:cubicBezTo>
                  <a:pt x="74" y="261"/>
                  <a:pt x="77" y="259"/>
                  <a:pt x="77" y="264"/>
                </a:cubicBezTo>
                <a:cubicBezTo>
                  <a:pt x="78" y="264"/>
                  <a:pt x="79" y="264"/>
                  <a:pt x="79" y="264"/>
                </a:cubicBezTo>
                <a:cubicBezTo>
                  <a:pt x="81" y="261"/>
                  <a:pt x="86" y="260"/>
                  <a:pt x="88" y="262"/>
                </a:cubicBezTo>
                <a:cubicBezTo>
                  <a:pt x="90" y="265"/>
                  <a:pt x="87" y="268"/>
                  <a:pt x="86" y="270"/>
                </a:cubicBezTo>
                <a:cubicBezTo>
                  <a:pt x="81" y="278"/>
                  <a:pt x="73" y="282"/>
                  <a:pt x="66" y="287"/>
                </a:cubicBezTo>
                <a:cubicBezTo>
                  <a:pt x="51" y="296"/>
                  <a:pt x="34" y="301"/>
                  <a:pt x="17" y="308"/>
                </a:cubicBezTo>
                <a:cubicBezTo>
                  <a:pt x="16" y="309"/>
                  <a:pt x="0" y="316"/>
                  <a:pt x="7" y="318"/>
                </a:cubicBezTo>
                <a:cubicBezTo>
                  <a:pt x="10" y="319"/>
                  <a:pt x="18" y="311"/>
                  <a:pt x="21" y="310"/>
                </a:cubicBezTo>
                <a:cubicBezTo>
                  <a:pt x="26" y="308"/>
                  <a:pt x="30" y="309"/>
                  <a:pt x="35" y="307"/>
                </a:cubicBezTo>
                <a:cubicBezTo>
                  <a:pt x="40" y="305"/>
                  <a:pt x="45" y="302"/>
                  <a:pt x="50" y="300"/>
                </a:cubicBezTo>
                <a:cubicBezTo>
                  <a:pt x="59" y="296"/>
                  <a:pt x="67" y="291"/>
                  <a:pt x="77" y="290"/>
                </a:cubicBezTo>
                <a:cubicBezTo>
                  <a:pt x="78" y="283"/>
                  <a:pt x="94" y="278"/>
                  <a:pt x="99" y="275"/>
                </a:cubicBezTo>
                <a:cubicBezTo>
                  <a:pt x="102" y="274"/>
                  <a:pt x="108" y="273"/>
                  <a:pt x="109" y="270"/>
                </a:cubicBezTo>
                <a:cubicBezTo>
                  <a:pt x="110" y="266"/>
                  <a:pt x="107" y="266"/>
                  <a:pt x="107" y="263"/>
                </a:cubicBezTo>
                <a:cubicBezTo>
                  <a:pt x="110" y="262"/>
                  <a:pt x="116" y="260"/>
                  <a:pt x="118" y="259"/>
                </a:cubicBezTo>
                <a:cubicBezTo>
                  <a:pt x="121" y="257"/>
                  <a:pt x="120" y="257"/>
                  <a:pt x="122" y="254"/>
                </a:cubicBezTo>
                <a:cubicBezTo>
                  <a:pt x="124" y="251"/>
                  <a:pt x="136" y="241"/>
                  <a:pt x="140" y="243"/>
                </a:cubicBezTo>
                <a:cubicBezTo>
                  <a:pt x="149" y="247"/>
                  <a:pt x="133" y="249"/>
                  <a:pt x="132" y="250"/>
                </a:cubicBezTo>
                <a:cubicBezTo>
                  <a:pt x="130" y="251"/>
                  <a:pt x="130" y="254"/>
                  <a:pt x="128" y="256"/>
                </a:cubicBezTo>
                <a:cubicBezTo>
                  <a:pt x="127" y="257"/>
                  <a:pt x="125" y="258"/>
                  <a:pt x="124" y="260"/>
                </a:cubicBezTo>
                <a:cubicBezTo>
                  <a:pt x="124" y="259"/>
                  <a:pt x="121" y="265"/>
                  <a:pt x="122" y="265"/>
                </a:cubicBezTo>
                <a:cubicBezTo>
                  <a:pt x="121" y="269"/>
                  <a:pt x="120" y="267"/>
                  <a:pt x="123" y="268"/>
                </a:cubicBezTo>
                <a:cubicBezTo>
                  <a:pt x="128" y="268"/>
                  <a:pt x="134" y="262"/>
                  <a:pt x="138" y="261"/>
                </a:cubicBezTo>
                <a:cubicBezTo>
                  <a:pt x="142" y="259"/>
                  <a:pt x="144" y="261"/>
                  <a:pt x="146" y="256"/>
                </a:cubicBezTo>
                <a:cubicBezTo>
                  <a:pt x="147" y="254"/>
                  <a:pt x="145" y="252"/>
                  <a:pt x="147" y="250"/>
                </a:cubicBezTo>
                <a:cubicBezTo>
                  <a:pt x="151" y="247"/>
                  <a:pt x="160" y="253"/>
                  <a:pt x="156" y="258"/>
                </a:cubicBezTo>
                <a:cubicBezTo>
                  <a:pt x="157" y="259"/>
                  <a:pt x="159" y="259"/>
                  <a:pt x="160" y="261"/>
                </a:cubicBezTo>
                <a:cubicBezTo>
                  <a:pt x="164" y="262"/>
                  <a:pt x="165" y="263"/>
                  <a:pt x="166" y="267"/>
                </a:cubicBezTo>
                <a:cubicBezTo>
                  <a:pt x="167" y="267"/>
                  <a:pt x="180" y="270"/>
                  <a:pt x="179" y="272"/>
                </a:cubicBezTo>
                <a:cubicBezTo>
                  <a:pt x="181" y="272"/>
                  <a:pt x="187" y="275"/>
                  <a:pt x="188" y="274"/>
                </a:cubicBezTo>
                <a:cubicBezTo>
                  <a:pt x="189" y="275"/>
                  <a:pt x="185" y="278"/>
                  <a:pt x="186" y="280"/>
                </a:cubicBezTo>
                <a:cubicBezTo>
                  <a:pt x="187" y="284"/>
                  <a:pt x="189" y="281"/>
                  <a:pt x="192" y="281"/>
                </a:cubicBezTo>
                <a:cubicBezTo>
                  <a:pt x="192" y="283"/>
                  <a:pt x="192" y="285"/>
                  <a:pt x="192" y="287"/>
                </a:cubicBezTo>
                <a:cubicBezTo>
                  <a:pt x="192" y="292"/>
                  <a:pt x="193" y="292"/>
                  <a:pt x="199" y="293"/>
                </a:cubicBezTo>
                <a:cubicBezTo>
                  <a:pt x="198" y="295"/>
                  <a:pt x="203" y="295"/>
                  <a:pt x="204" y="296"/>
                </a:cubicBezTo>
                <a:cubicBezTo>
                  <a:pt x="204" y="297"/>
                  <a:pt x="203" y="299"/>
                  <a:pt x="204" y="300"/>
                </a:cubicBezTo>
                <a:cubicBezTo>
                  <a:pt x="205" y="303"/>
                  <a:pt x="207" y="301"/>
                  <a:pt x="207" y="305"/>
                </a:cubicBezTo>
                <a:cubicBezTo>
                  <a:pt x="207" y="305"/>
                  <a:pt x="206" y="306"/>
                  <a:pt x="206" y="306"/>
                </a:cubicBezTo>
                <a:cubicBezTo>
                  <a:pt x="205" y="308"/>
                  <a:pt x="205" y="309"/>
                  <a:pt x="207" y="310"/>
                </a:cubicBezTo>
                <a:cubicBezTo>
                  <a:pt x="208" y="313"/>
                  <a:pt x="210" y="312"/>
                  <a:pt x="210" y="315"/>
                </a:cubicBezTo>
                <a:cubicBezTo>
                  <a:pt x="209" y="318"/>
                  <a:pt x="206" y="317"/>
                  <a:pt x="206" y="320"/>
                </a:cubicBezTo>
                <a:cubicBezTo>
                  <a:pt x="206" y="324"/>
                  <a:pt x="211" y="322"/>
                  <a:pt x="212" y="325"/>
                </a:cubicBezTo>
                <a:cubicBezTo>
                  <a:pt x="213" y="329"/>
                  <a:pt x="209" y="328"/>
                  <a:pt x="209" y="331"/>
                </a:cubicBezTo>
                <a:cubicBezTo>
                  <a:pt x="210" y="332"/>
                  <a:pt x="211" y="332"/>
                  <a:pt x="211" y="332"/>
                </a:cubicBezTo>
                <a:cubicBezTo>
                  <a:pt x="210" y="325"/>
                  <a:pt x="217" y="328"/>
                  <a:pt x="217" y="333"/>
                </a:cubicBezTo>
                <a:cubicBezTo>
                  <a:pt x="216" y="339"/>
                  <a:pt x="209" y="347"/>
                  <a:pt x="211" y="352"/>
                </a:cubicBezTo>
                <a:cubicBezTo>
                  <a:pt x="213" y="352"/>
                  <a:pt x="215" y="353"/>
                  <a:pt x="217" y="353"/>
                </a:cubicBezTo>
                <a:cubicBezTo>
                  <a:pt x="217" y="355"/>
                  <a:pt x="216" y="358"/>
                  <a:pt x="216" y="359"/>
                </a:cubicBezTo>
                <a:cubicBezTo>
                  <a:pt x="216" y="361"/>
                  <a:pt x="219" y="365"/>
                  <a:pt x="219" y="367"/>
                </a:cubicBezTo>
                <a:cubicBezTo>
                  <a:pt x="220" y="367"/>
                  <a:pt x="216" y="377"/>
                  <a:pt x="216" y="378"/>
                </a:cubicBezTo>
                <a:cubicBezTo>
                  <a:pt x="218" y="378"/>
                  <a:pt x="218" y="380"/>
                  <a:pt x="220" y="381"/>
                </a:cubicBezTo>
                <a:cubicBezTo>
                  <a:pt x="223" y="383"/>
                  <a:pt x="227" y="384"/>
                  <a:pt x="229" y="385"/>
                </a:cubicBezTo>
                <a:cubicBezTo>
                  <a:pt x="230" y="391"/>
                  <a:pt x="227" y="390"/>
                  <a:pt x="230" y="395"/>
                </a:cubicBezTo>
                <a:cubicBezTo>
                  <a:pt x="233" y="398"/>
                  <a:pt x="234" y="397"/>
                  <a:pt x="234" y="403"/>
                </a:cubicBezTo>
                <a:cubicBezTo>
                  <a:pt x="235" y="406"/>
                  <a:pt x="238" y="420"/>
                  <a:pt x="231" y="420"/>
                </a:cubicBezTo>
                <a:cubicBezTo>
                  <a:pt x="230" y="417"/>
                  <a:pt x="232" y="414"/>
                  <a:pt x="231" y="412"/>
                </a:cubicBezTo>
                <a:cubicBezTo>
                  <a:pt x="230" y="412"/>
                  <a:pt x="225" y="408"/>
                  <a:pt x="224" y="408"/>
                </a:cubicBezTo>
                <a:cubicBezTo>
                  <a:pt x="225" y="415"/>
                  <a:pt x="221" y="421"/>
                  <a:pt x="219" y="428"/>
                </a:cubicBezTo>
                <a:cubicBezTo>
                  <a:pt x="218" y="434"/>
                  <a:pt x="216" y="438"/>
                  <a:pt x="214" y="444"/>
                </a:cubicBezTo>
                <a:cubicBezTo>
                  <a:pt x="209" y="454"/>
                  <a:pt x="208" y="468"/>
                  <a:pt x="207" y="479"/>
                </a:cubicBezTo>
                <a:cubicBezTo>
                  <a:pt x="207" y="484"/>
                  <a:pt x="205" y="490"/>
                  <a:pt x="207" y="494"/>
                </a:cubicBezTo>
                <a:cubicBezTo>
                  <a:pt x="208" y="496"/>
                  <a:pt x="211" y="498"/>
                  <a:pt x="212" y="500"/>
                </a:cubicBezTo>
                <a:cubicBezTo>
                  <a:pt x="212" y="502"/>
                  <a:pt x="211" y="505"/>
                  <a:pt x="210" y="507"/>
                </a:cubicBezTo>
                <a:cubicBezTo>
                  <a:pt x="210" y="516"/>
                  <a:pt x="214" y="515"/>
                  <a:pt x="217" y="522"/>
                </a:cubicBezTo>
                <a:cubicBezTo>
                  <a:pt x="218" y="524"/>
                  <a:pt x="216" y="527"/>
                  <a:pt x="218" y="529"/>
                </a:cubicBezTo>
                <a:cubicBezTo>
                  <a:pt x="220" y="531"/>
                  <a:pt x="223" y="531"/>
                  <a:pt x="226" y="532"/>
                </a:cubicBezTo>
                <a:cubicBezTo>
                  <a:pt x="234" y="536"/>
                  <a:pt x="238" y="550"/>
                  <a:pt x="239" y="558"/>
                </a:cubicBezTo>
                <a:cubicBezTo>
                  <a:pt x="240" y="563"/>
                  <a:pt x="241" y="567"/>
                  <a:pt x="244" y="570"/>
                </a:cubicBezTo>
                <a:cubicBezTo>
                  <a:pt x="245" y="572"/>
                  <a:pt x="249" y="574"/>
                  <a:pt x="249" y="576"/>
                </a:cubicBezTo>
                <a:cubicBezTo>
                  <a:pt x="249" y="578"/>
                  <a:pt x="248" y="578"/>
                  <a:pt x="248" y="580"/>
                </a:cubicBezTo>
                <a:cubicBezTo>
                  <a:pt x="248" y="581"/>
                  <a:pt x="245" y="580"/>
                  <a:pt x="244" y="581"/>
                </a:cubicBezTo>
                <a:cubicBezTo>
                  <a:pt x="244" y="584"/>
                  <a:pt x="247" y="585"/>
                  <a:pt x="248" y="586"/>
                </a:cubicBezTo>
                <a:cubicBezTo>
                  <a:pt x="252" y="590"/>
                  <a:pt x="253" y="590"/>
                  <a:pt x="255" y="596"/>
                </a:cubicBezTo>
                <a:cubicBezTo>
                  <a:pt x="258" y="604"/>
                  <a:pt x="265" y="610"/>
                  <a:pt x="271" y="616"/>
                </a:cubicBezTo>
                <a:cubicBezTo>
                  <a:pt x="272" y="609"/>
                  <a:pt x="265" y="604"/>
                  <a:pt x="264" y="598"/>
                </a:cubicBezTo>
                <a:cubicBezTo>
                  <a:pt x="263" y="591"/>
                  <a:pt x="260" y="586"/>
                  <a:pt x="256" y="580"/>
                </a:cubicBezTo>
                <a:cubicBezTo>
                  <a:pt x="252" y="572"/>
                  <a:pt x="250" y="567"/>
                  <a:pt x="248" y="559"/>
                </a:cubicBezTo>
                <a:cubicBezTo>
                  <a:pt x="246" y="553"/>
                  <a:pt x="247" y="548"/>
                  <a:pt x="254" y="555"/>
                </a:cubicBezTo>
                <a:cubicBezTo>
                  <a:pt x="254" y="556"/>
                  <a:pt x="257" y="560"/>
                  <a:pt x="258" y="562"/>
                </a:cubicBezTo>
                <a:cubicBezTo>
                  <a:pt x="259" y="565"/>
                  <a:pt x="261" y="570"/>
                  <a:pt x="261" y="573"/>
                </a:cubicBezTo>
                <a:cubicBezTo>
                  <a:pt x="264" y="575"/>
                  <a:pt x="266" y="581"/>
                  <a:pt x="268" y="584"/>
                </a:cubicBezTo>
                <a:cubicBezTo>
                  <a:pt x="270" y="588"/>
                  <a:pt x="272" y="592"/>
                  <a:pt x="275" y="596"/>
                </a:cubicBezTo>
                <a:cubicBezTo>
                  <a:pt x="280" y="602"/>
                  <a:pt x="285" y="610"/>
                  <a:pt x="290" y="617"/>
                </a:cubicBezTo>
                <a:cubicBezTo>
                  <a:pt x="292" y="620"/>
                  <a:pt x="294" y="626"/>
                  <a:pt x="294" y="630"/>
                </a:cubicBezTo>
                <a:cubicBezTo>
                  <a:pt x="294" y="633"/>
                  <a:pt x="292" y="636"/>
                  <a:pt x="293" y="638"/>
                </a:cubicBezTo>
                <a:cubicBezTo>
                  <a:pt x="295" y="644"/>
                  <a:pt x="311" y="648"/>
                  <a:pt x="316" y="651"/>
                </a:cubicBezTo>
                <a:cubicBezTo>
                  <a:pt x="325" y="654"/>
                  <a:pt x="333" y="661"/>
                  <a:pt x="343" y="661"/>
                </a:cubicBezTo>
                <a:cubicBezTo>
                  <a:pt x="348" y="661"/>
                  <a:pt x="353" y="660"/>
                  <a:pt x="358" y="663"/>
                </a:cubicBezTo>
                <a:cubicBezTo>
                  <a:pt x="362" y="665"/>
                  <a:pt x="365" y="670"/>
                  <a:pt x="370" y="672"/>
                </a:cubicBezTo>
                <a:cubicBezTo>
                  <a:pt x="377" y="675"/>
                  <a:pt x="388" y="674"/>
                  <a:pt x="395" y="678"/>
                </a:cubicBezTo>
                <a:cubicBezTo>
                  <a:pt x="398" y="679"/>
                  <a:pt x="408" y="692"/>
                  <a:pt x="408" y="695"/>
                </a:cubicBezTo>
                <a:cubicBezTo>
                  <a:pt x="408" y="695"/>
                  <a:pt x="408" y="695"/>
                  <a:pt x="408" y="695"/>
                </a:cubicBezTo>
                <a:cubicBezTo>
                  <a:pt x="408" y="696"/>
                  <a:pt x="408" y="697"/>
                  <a:pt x="408" y="698"/>
                </a:cubicBezTo>
                <a:cubicBezTo>
                  <a:pt x="414" y="701"/>
                  <a:pt x="416" y="706"/>
                  <a:pt x="422" y="708"/>
                </a:cubicBezTo>
                <a:cubicBezTo>
                  <a:pt x="424" y="709"/>
                  <a:pt x="427" y="709"/>
                  <a:pt x="429" y="710"/>
                </a:cubicBezTo>
                <a:cubicBezTo>
                  <a:pt x="430" y="711"/>
                  <a:pt x="433" y="715"/>
                  <a:pt x="435" y="715"/>
                </a:cubicBezTo>
                <a:cubicBezTo>
                  <a:pt x="441" y="715"/>
                  <a:pt x="437" y="711"/>
                  <a:pt x="440" y="707"/>
                </a:cubicBezTo>
                <a:cubicBezTo>
                  <a:pt x="444" y="703"/>
                  <a:pt x="450" y="707"/>
                  <a:pt x="453" y="711"/>
                </a:cubicBezTo>
                <a:cubicBezTo>
                  <a:pt x="457" y="716"/>
                  <a:pt x="455" y="717"/>
                  <a:pt x="455" y="723"/>
                </a:cubicBezTo>
                <a:cubicBezTo>
                  <a:pt x="455" y="728"/>
                  <a:pt x="459" y="733"/>
                  <a:pt x="457" y="738"/>
                </a:cubicBezTo>
                <a:cubicBezTo>
                  <a:pt x="454" y="747"/>
                  <a:pt x="444" y="751"/>
                  <a:pt x="440" y="758"/>
                </a:cubicBezTo>
                <a:cubicBezTo>
                  <a:pt x="439" y="760"/>
                  <a:pt x="440" y="763"/>
                  <a:pt x="439" y="765"/>
                </a:cubicBezTo>
                <a:cubicBezTo>
                  <a:pt x="438" y="767"/>
                  <a:pt x="435" y="770"/>
                  <a:pt x="435" y="773"/>
                </a:cubicBezTo>
                <a:cubicBezTo>
                  <a:pt x="436" y="776"/>
                  <a:pt x="441" y="775"/>
                  <a:pt x="442" y="778"/>
                </a:cubicBezTo>
                <a:cubicBezTo>
                  <a:pt x="444" y="785"/>
                  <a:pt x="429" y="792"/>
                  <a:pt x="434" y="800"/>
                </a:cubicBezTo>
                <a:cubicBezTo>
                  <a:pt x="438" y="804"/>
                  <a:pt x="443" y="804"/>
                  <a:pt x="446" y="809"/>
                </a:cubicBezTo>
                <a:cubicBezTo>
                  <a:pt x="449" y="813"/>
                  <a:pt x="451" y="818"/>
                  <a:pt x="453" y="822"/>
                </a:cubicBezTo>
                <a:cubicBezTo>
                  <a:pt x="458" y="831"/>
                  <a:pt x="465" y="841"/>
                  <a:pt x="466" y="851"/>
                </a:cubicBezTo>
                <a:cubicBezTo>
                  <a:pt x="468" y="851"/>
                  <a:pt x="474" y="855"/>
                  <a:pt x="475" y="858"/>
                </a:cubicBezTo>
                <a:cubicBezTo>
                  <a:pt x="485" y="860"/>
                  <a:pt x="499" y="870"/>
                  <a:pt x="503" y="880"/>
                </a:cubicBezTo>
                <a:cubicBezTo>
                  <a:pt x="505" y="885"/>
                  <a:pt x="503" y="891"/>
                  <a:pt x="504" y="897"/>
                </a:cubicBezTo>
                <a:cubicBezTo>
                  <a:pt x="505" y="904"/>
                  <a:pt x="505" y="909"/>
                  <a:pt x="504" y="916"/>
                </a:cubicBezTo>
                <a:cubicBezTo>
                  <a:pt x="503" y="923"/>
                  <a:pt x="504" y="931"/>
                  <a:pt x="503" y="938"/>
                </a:cubicBezTo>
                <a:cubicBezTo>
                  <a:pt x="502" y="944"/>
                  <a:pt x="501" y="950"/>
                  <a:pt x="501" y="957"/>
                </a:cubicBezTo>
                <a:cubicBezTo>
                  <a:pt x="502" y="964"/>
                  <a:pt x="504" y="970"/>
                  <a:pt x="503" y="977"/>
                </a:cubicBezTo>
                <a:cubicBezTo>
                  <a:pt x="503" y="983"/>
                  <a:pt x="499" y="988"/>
                  <a:pt x="499" y="993"/>
                </a:cubicBezTo>
                <a:cubicBezTo>
                  <a:pt x="499" y="995"/>
                  <a:pt x="500" y="998"/>
                  <a:pt x="500" y="1000"/>
                </a:cubicBezTo>
                <a:cubicBezTo>
                  <a:pt x="499" y="1003"/>
                  <a:pt x="496" y="1004"/>
                  <a:pt x="495" y="1006"/>
                </a:cubicBezTo>
                <a:cubicBezTo>
                  <a:pt x="495" y="1010"/>
                  <a:pt x="499" y="1015"/>
                  <a:pt x="499" y="1018"/>
                </a:cubicBezTo>
                <a:cubicBezTo>
                  <a:pt x="500" y="1022"/>
                  <a:pt x="499" y="1025"/>
                  <a:pt x="500" y="1029"/>
                </a:cubicBezTo>
                <a:cubicBezTo>
                  <a:pt x="501" y="1030"/>
                  <a:pt x="502" y="1034"/>
                  <a:pt x="502" y="1035"/>
                </a:cubicBezTo>
                <a:cubicBezTo>
                  <a:pt x="503" y="1036"/>
                  <a:pt x="507" y="1036"/>
                  <a:pt x="507" y="1037"/>
                </a:cubicBezTo>
                <a:cubicBezTo>
                  <a:pt x="510" y="1041"/>
                  <a:pt x="510" y="1056"/>
                  <a:pt x="509" y="1062"/>
                </a:cubicBezTo>
                <a:cubicBezTo>
                  <a:pt x="508" y="1064"/>
                  <a:pt x="507" y="1071"/>
                  <a:pt x="505" y="1072"/>
                </a:cubicBezTo>
                <a:cubicBezTo>
                  <a:pt x="503" y="1074"/>
                  <a:pt x="497" y="1067"/>
                  <a:pt x="496" y="1074"/>
                </a:cubicBezTo>
                <a:cubicBezTo>
                  <a:pt x="498" y="1074"/>
                  <a:pt x="500" y="1074"/>
                  <a:pt x="502" y="1074"/>
                </a:cubicBezTo>
                <a:cubicBezTo>
                  <a:pt x="501" y="1075"/>
                  <a:pt x="502" y="1077"/>
                  <a:pt x="502" y="1078"/>
                </a:cubicBezTo>
                <a:cubicBezTo>
                  <a:pt x="508" y="1078"/>
                  <a:pt x="507" y="1080"/>
                  <a:pt x="507" y="1085"/>
                </a:cubicBezTo>
                <a:cubicBezTo>
                  <a:pt x="507" y="1085"/>
                  <a:pt x="507" y="1085"/>
                  <a:pt x="507" y="1085"/>
                </a:cubicBezTo>
                <a:cubicBezTo>
                  <a:pt x="507" y="1085"/>
                  <a:pt x="507" y="1086"/>
                  <a:pt x="507" y="1086"/>
                </a:cubicBezTo>
                <a:cubicBezTo>
                  <a:pt x="507" y="1086"/>
                  <a:pt x="507" y="1086"/>
                  <a:pt x="506" y="1086"/>
                </a:cubicBezTo>
                <a:cubicBezTo>
                  <a:pt x="507" y="1088"/>
                  <a:pt x="509" y="1090"/>
                  <a:pt x="506" y="1092"/>
                </a:cubicBezTo>
                <a:cubicBezTo>
                  <a:pt x="505" y="1092"/>
                  <a:pt x="504" y="1091"/>
                  <a:pt x="503" y="1091"/>
                </a:cubicBezTo>
                <a:cubicBezTo>
                  <a:pt x="504" y="1091"/>
                  <a:pt x="504" y="1092"/>
                  <a:pt x="505" y="1092"/>
                </a:cubicBezTo>
                <a:cubicBezTo>
                  <a:pt x="503" y="1097"/>
                  <a:pt x="508" y="1097"/>
                  <a:pt x="511" y="1100"/>
                </a:cubicBezTo>
                <a:cubicBezTo>
                  <a:pt x="506" y="1100"/>
                  <a:pt x="510" y="1107"/>
                  <a:pt x="510" y="1107"/>
                </a:cubicBezTo>
                <a:cubicBezTo>
                  <a:pt x="511" y="1108"/>
                  <a:pt x="513" y="1111"/>
                  <a:pt x="513" y="1113"/>
                </a:cubicBezTo>
                <a:cubicBezTo>
                  <a:pt x="514" y="1115"/>
                  <a:pt x="513" y="1118"/>
                  <a:pt x="513" y="1120"/>
                </a:cubicBezTo>
                <a:cubicBezTo>
                  <a:pt x="515" y="1121"/>
                  <a:pt x="524" y="1114"/>
                  <a:pt x="523" y="1121"/>
                </a:cubicBezTo>
                <a:cubicBezTo>
                  <a:pt x="522" y="1124"/>
                  <a:pt x="514" y="1124"/>
                  <a:pt x="522" y="1127"/>
                </a:cubicBezTo>
                <a:cubicBezTo>
                  <a:pt x="523" y="1127"/>
                  <a:pt x="524" y="1123"/>
                  <a:pt x="526" y="1125"/>
                </a:cubicBezTo>
                <a:cubicBezTo>
                  <a:pt x="530" y="1127"/>
                  <a:pt x="526" y="1127"/>
                  <a:pt x="526" y="1129"/>
                </a:cubicBezTo>
                <a:cubicBezTo>
                  <a:pt x="526" y="1129"/>
                  <a:pt x="522" y="1130"/>
                  <a:pt x="525" y="1132"/>
                </a:cubicBezTo>
                <a:cubicBezTo>
                  <a:pt x="529" y="1134"/>
                  <a:pt x="529" y="1130"/>
                  <a:pt x="530" y="1128"/>
                </a:cubicBezTo>
                <a:cubicBezTo>
                  <a:pt x="536" y="1128"/>
                  <a:pt x="530" y="1133"/>
                  <a:pt x="531" y="1135"/>
                </a:cubicBezTo>
                <a:cubicBezTo>
                  <a:pt x="537" y="1137"/>
                  <a:pt x="535" y="1132"/>
                  <a:pt x="536" y="1129"/>
                </a:cubicBezTo>
                <a:cubicBezTo>
                  <a:pt x="538" y="1125"/>
                  <a:pt x="541" y="1126"/>
                  <a:pt x="544" y="1124"/>
                </a:cubicBezTo>
                <a:cubicBezTo>
                  <a:pt x="548" y="1120"/>
                  <a:pt x="545" y="1121"/>
                  <a:pt x="543" y="1115"/>
                </a:cubicBezTo>
                <a:cubicBezTo>
                  <a:pt x="542" y="1112"/>
                  <a:pt x="541" y="1109"/>
                  <a:pt x="542" y="1106"/>
                </a:cubicBezTo>
                <a:cubicBezTo>
                  <a:pt x="543" y="1104"/>
                  <a:pt x="546" y="1103"/>
                  <a:pt x="547" y="1101"/>
                </a:cubicBezTo>
                <a:cubicBezTo>
                  <a:pt x="548" y="1099"/>
                  <a:pt x="547" y="1097"/>
                  <a:pt x="548" y="1095"/>
                </a:cubicBezTo>
                <a:cubicBezTo>
                  <a:pt x="549" y="1092"/>
                  <a:pt x="552" y="1089"/>
                  <a:pt x="553" y="1085"/>
                </a:cubicBezTo>
                <a:cubicBezTo>
                  <a:pt x="556" y="1076"/>
                  <a:pt x="543" y="1076"/>
                  <a:pt x="542" y="1067"/>
                </a:cubicBezTo>
                <a:cubicBezTo>
                  <a:pt x="546" y="1065"/>
                  <a:pt x="548" y="1063"/>
                  <a:pt x="552" y="1062"/>
                </a:cubicBezTo>
                <a:cubicBezTo>
                  <a:pt x="552" y="1055"/>
                  <a:pt x="553" y="1049"/>
                  <a:pt x="555" y="1043"/>
                </a:cubicBezTo>
                <a:cubicBezTo>
                  <a:pt x="555" y="1043"/>
                  <a:pt x="556" y="1043"/>
                  <a:pt x="556" y="1043"/>
                </a:cubicBezTo>
                <a:cubicBezTo>
                  <a:pt x="556" y="1044"/>
                  <a:pt x="558" y="1045"/>
                  <a:pt x="559" y="1045"/>
                </a:cubicBezTo>
                <a:cubicBezTo>
                  <a:pt x="559" y="1041"/>
                  <a:pt x="560" y="1039"/>
                  <a:pt x="557" y="1037"/>
                </a:cubicBezTo>
                <a:cubicBezTo>
                  <a:pt x="555" y="1036"/>
                  <a:pt x="554" y="1040"/>
                  <a:pt x="551" y="1036"/>
                </a:cubicBezTo>
                <a:cubicBezTo>
                  <a:pt x="549" y="1033"/>
                  <a:pt x="548" y="1029"/>
                  <a:pt x="551" y="1027"/>
                </a:cubicBezTo>
                <a:cubicBezTo>
                  <a:pt x="554" y="1026"/>
                  <a:pt x="558" y="1030"/>
                  <a:pt x="560" y="1030"/>
                </a:cubicBezTo>
                <a:cubicBezTo>
                  <a:pt x="568" y="1031"/>
                  <a:pt x="565" y="1014"/>
                  <a:pt x="566" y="1010"/>
                </a:cubicBezTo>
                <a:close/>
                <a:moveTo>
                  <a:pt x="923" y="415"/>
                </a:moveTo>
                <a:cubicBezTo>
                  <a:pt x="923" y="413"/>
                  <a:pt x="927" y="407"/>
                  <a:pt x="921" y="407"/>
                </a:cubicBezTo>
                <a:cubicBezTo>
                  <a:pt x="921" y="406"/>
                  <a:pt x="915" y="400"/>
                  <a:pt x="914" y="399"/>
                </a:cubicBezTo>
                <a:cubicBezTo>
                  <a:pt x="910" y="395"/>
                  <a:pt x="904" y="390"/>
                  <a:pt x="904" y="384"/>
                </a:cubicBezTo>
                <a:cubicBezTo>
                  <a:pt x="901" y="384"/>
                  <a:pt x="898" y="384"/>
                  <a:pt x="895" y="383"/>
                </a:cubicBezTo>
                <a:cubicBezTo>
                  <a:pt x="898" y="381"/>
                  <a:pt x="905" y="375"/>
                  <a:pt x="905" y="371"/>
                </a:cubicBezTo>
                <a:cubicBezTo>
                  <a:pt x="904" y="366"/>
                  <a:pt x="898" y="369"/>
                  <a:pt x="894" y="369"/>
                </a:cubicBezTo>
                <a:cubicBezTo>
                  <a:pt x="894" y="368"/>
                  <a:pt x="896" y="366"/>
                  <a:pt x="894" y="366"/>
                </a:cubicBezTo>
                <a:cubicBezTo>
                  <a:pt x="894" y="363"/>
                  <a:pt x="899" y="362"/>
                  <a:pt x="899" y="360"/>
                </a:cubicBezTo>
                <a:cubicBezTo>
                  <a:pt x="893" y="359"/>
                  <a:pt x="888" y="362"/>
                  <a:pt x="886" y="368"/>
                </a:cubicBezTo>
                <a:cubicBezTo>
                  <a:pt x="886" y="369"/>
                  <a:pt x="883" y="377"/>
                  <a:pt x="883" y="378"/>
                </a:cubicBezTo>
                <a:cubicBezTo>
                  <a:pt x="887" y="380"/>
                  <a:pt x="884" y="382"/>
                  <a:pt x="885" y="387"/>
                </a:cubicBezTo>
                <a:cubicBezTo>
                  <a:pt x="886" y="385"/>
                  <a:pt x="887" y="381"/>
                  <a:pt x="889" y="383"/>
                </a:cubicBezTo>
                <a:cubicBezTo>
                  <a:pt x="891" y="384"/>
                  <a:pt x="890" y="390"/>
                  <a:pt x="890" y="392"/>
                </a:cubicBezTo>
                <a:cubicBezTo>
                  <a:pt x="892" y="392"/>
                  <a:pt x="894" y="392"/>
                  <a:pt x="897" y="392"/>
                </a:cubicBezTo>
                <a:cubicBezTo>
                  <a:pt x="897" y="394"/>
                  <a:pt x="899" y="400"/>
                  <a:pt x="898" y="402"/>
                </a:cubicBezTo>
                <a:cubicBezTo>
                  <a:pt x="896" y="405"/>
                  <a:pt x="896" y="404"/>
                  <a:pt x="892" y="404"/>
                </a:cubicBezTo>
                <a:cubicBezTo>
                  <a:pt x="891" y="406"/>
                  <a:pt x="894" y="410"/>
                  <a:pt x="893" y="411"/>
                </a:cubicBezTo>
                <a:cubicBezTo>
                  <a:pt x="893" y="414"/>
                  <a:pt x="888" y="415"/>
                  <a:pt x="889" y="418"/>
                </a:cubicBezTo>
                <a:cubicBezTo>
                  <a:pt x="891" y="418"/>
                  <a:pt x="892" y="420"/>
                  <a:pt x="895" y="420"/>
                </a:cubicBezTo>
                <a:cubicBezTo>
                  <a:pt x="897" y="421"/>
                  <a:pt x="900" y="418"/>
                  <a:pt x="902" y="419"/>
                </a:cubicBezTo>
                <a:cubicBezTo>
                  <a:pt x="903" y="422"/>
                  <a:pt x="884" y="426"/>
                  <a:pt x="885" y="432"/>
                </a:cubicBezTo>
                <a:cubicBezTo>
                  <a:pt x="889" y="433"/>
                  <a:pt x="898" y="428"/>
                  <a:pt x="901" y="427"/>
                </a:cubicBezTo>
                <a:cubicBezTo>
                  <a:pt x="904" y="427"/>
                  <a:pt x="926" y="426"/>
                  <a:pt x="923" y="421"/>
                </a:cubicBezTo>
                <a:cubicBezTo>
                  <a:pt x="922" y="421"/>
                  <a:pt x="921" y="421"/>
                  <a:pt x="920" y="420"/>
                </a:cubicBezTo>
                <a:cubicBezTo>
                  <a:pt x="919" y="418"/>
                  <a:pt x="922" y="418"/>
                  <a:pt x="923" y="416"/>
                </a:cubicBezTo>
                <a:lnTo>
                  <a:pt x="923" y="415"/>
                </a:lnTo>
                <a:close/>
                <a:moveTo>
                  <a:pt x="870" y="396"/>
                </a:moveTo>
                <a:cubicBezTo>
                  <a:pt x="868" y="397"/>
                  <a:pt x="865" y="395"/>
                  <a:pt x="863" y="395"/>
                </a:cubicBezTo>
                <a:cubicBezTo>
                  <a:pt x="863" y="396"/>
                  <a:pt x="864" y="397"/>
                  <a:pt x="862" y="398"/>
                </a:cubicBezTo>
                <a:cubicBezTo>
                  <a:pt x="862" y="399"/>
                  <a:pt x="865" y="398"/>
                  <a:pt x="865" y="399"/>
                </a:cubicBezTo>
                <a:cubicBezTo>
                  <a:pt x="864" y="401"/>
                  <a:pt x="862" y="400"/>
                  <a:pt x="862" y="402"/>
                </a:cubicBezTo>
                <a:cubicBezTo>
                  <a:pt x="863" y="404"/>
                  <a:pt x="864" y="402"/>
                  <a:pt x="864" y="404"/>
                </a:cubicBezTo>
                <a:cubicBezTo>
                  <a:pt x="865" y="404"/>
                  <a:pt x="868" y="404"/>
                  <a:pt x="868" y="405"/>
                </a:cubicBezTo>
                <a:cubicBezTo>
                  <a:pt x="867" y="405"/>
                  <a:pt x="863" y="408"/>
                  <a:pt x="864" y="409"/>
                </a:cubicBezTo>
                <a:cubicBezTo>
                  <a:pt x="864" y="409"/>
                  <a:pt x="865" y="409"/>
                  <a:pt x="866" y="410"/>
                </a:cubicBezTo>
                <a:cubicBezTo>
                  <a:pt x="866" y="410"/>
                  <a:pt x="861" y="412"/>
                  <a:pt x="860" y="413"/>
                </a:cubicBezTo>
                <a:cubicBezTo>
                  <a:pt x="860" y="413"/>
                  <a:pt x="861" y="414"/>
                  <a:pt x="860" y="414"/>
                </a:cubicBezTo>
                <a:cubicBezTo>
                  <a:pt x="859" y="416"/>
                  <a:pt x="861" y="415"/>
                  <a:pt x="862" y="416"/>
                </a:cubicBezTo>
                <a:cubicBezTo>
                  <a:pt x="862" y="417"/>
                  <a:pt x="862" y="418"/>
                  <a:pt x="864" y="418"/>
                </a:cubicBezTo>
                <a:cubicBezTo>
                  <a:pt x="864" y="421"/>
                  <a:pt x="872" y="417"/>
                  <a:pt x="873" y="416"/>
                </a:cubicBezTo>
                <a:cubicBezTo>
                  <a:pt x="878" y="414"/>
                  <a:pt x="881" y="414"/>
                  <a:pt x="883" y="410"/>
                </a:cubicBezTo>
                <a:cubicBezTo>
                  <a:pt x="884" y="407"/>
                  <a:pt x="882" y="405"/>
                  <a:pt x="883" y="402"/>
                </a:cubicBezTo>
                <a:cubicBezTo>
                  <a:pt x="883" y="400"/>
                  <a:pt x="885" y="399"/>
                  <a:pt x="885" y="397"/>
                </a:cubicBezTo>
                <a:cubicBezTo>
                  <a:pt x="886" y="391"/>
                  <a:pt x="885" y="389"/>
                  <a:pt x="879" y="390"/>
                </a:cubicBezTo>
                <a:cubicBezTo>
                  <a:pt x="879" y="387"/>
                  <a:pt x="870" y="389"/>
                  <a:pt x="870" y="393"/>
                </a:cubicBezTo>
                <a:cubicBezTo>
                  <a:pt x="871" y="393"/>
                  <a:pt x="872" y="393"/>
                  <a:pt x="872" y="394"/>
                </a:cubicBezTo>
                <a:cubicBezTo>
                  <a:pt x="873" y="394"/>
                  <a:pt x="870" y="395"/>
                  <a:pt x="870" y="396"/>
                </a:cubicBezTo>
                <a:close/>
                <a:moveTo>
                  <a:pt x="590" y="438"/>
                </a:moveTo>
                <a:cubicBezTo>
                  <a:pt x="589" y="438"/>
                  <a:pt x="588" y="440"/>
                  <a:pt x="588" y="441"/>
                </a:cubicBezTo>
                <a:cubicBezTo>
                  <a:pt x="591" y="441"/>
                  <a:pt x="595" y="441"/>
                  <a:pt x="599" y="441"/>
                </a:cubicBezTo>
                <a:cubicBezTo>
                  <a:pt x="598" y="444"/>
                  <a:pt x="606" y="441"/>
                  <a:pt x="608" y="441"/>
                </a:cubicBezTo>
                <a:cubicBezTo>
                  <a:pt x="607" y="442"/>
                  <a:pt x="608" y="443"/>
                  <a:pt x="609" y="443"/>
                </a:cubicBezTo>
                <a:cubicBezTo>
                  <a:pt x="610" y="447"/>
                  <a:pt x="605" y="445"/>
                  <a:pt x="605" y="449"/>
                </a:cubicBezTo>
                <a:cubicBezTo>
                  <a:pt x="610" y="451"/>
                  <a:pt x="614" y="441"/>
                  <a:pt x="618" y="442"/>
                </a:cubicBezTo>
                <a:cubicBezTo>
                  <a:pt x="618" y="442"/>
                  <a:pt x="617" y="447"/>
                  <a:pt x="617" y="447"/>
                </a:cubicBezTo>
                <a:cubicBezTo>
                  <a:pt x="618" y="447"/>
                  <a:pt x="618" y="447"/>
                  <a:pt x="620" y="447"/>
                </a:cubicBezTo>
                <a:cubicBezTo>
                  <a:pt x="619" y="448"/>
                  <a:pt x="619" y="449"/>
                  <a:pt x="619" y="450"/>
                </a:cubicBezTo>
                <a:cubicBezTo>
                  <a:pt x="623" y="451"/>
                  <a:pt x="625" y="449"/>
                  <a:pt x="625" y="445"/>
                </a:cubicBezTo>
                <a:cubicBezTo>
                  <a:pt x="625" y="443"/>
                  <a:pt x="622" y="444"/>
                  <a:pt x="622" y="441"/>
                </a:cubicBezTo>
                <a:cubicBezTo>
                  <a:pt x="622" y="439"/>
                  <a:pt x="626" y="438"/>
                  <a:pt x="624" y="435"/>
                </a:cubicBezTo>
                <a:cubicBezTo>
                  <a:pt x="623" y="435"/>
                  <a:pt x="623" y="438"/>
                  <a:pt x="621" y="437"/>
                </a:cubicBezTo>
                <a:cubicBezTo>
                  <a:pt x="620" y="434"/>
                  <a:pt x="623" y="432"/>
                  <a:pt x="623" y="430"/>
                </a:cubicBezTo>
                <a:cubicBezTo>
                  <a:pt x="622" y="430"/>
                  <a:pt x="617" y="426"/>
                  <a:pt x="618" y="429"/>
                </a:cubicBezTo>
                <a:cubicBezTo>
                  <a:pt x="617" y="429"/>
                  <a:pt x="612" y="429"/>
                  <a:pt x="611" y="428"/>
                </a:cubicBezTo>
                <a:cubicBezTo>
                  <a:pt x="611" y="428"/>
                  <a:pt x="610" y="426"/>
                  <a:pt x="611" y="426"/>
                </a:cubicBezTo>
                <a:cubicBezTo>
                  <a:pt x="610" y="426"/>
                  <a:pt x="612" y="423"/>
                  <a:pt x="610" y="423"/>
                </a:cubicBezTo>
                <a:cubicBezTo>
                  <a:pt x="608" y="422"/>
                  <a:pt x="608" y="425"/>
                  <a:pt x="606" y="426"/>
                </a:cubicBezTo>
                <a:cubicBezTo>
                  <a:pt x="608" y="423"/>
                  <a:pt x="612" y="417"/>
                  <a:pt x="613" y="413"/>
                </a:cubicBezTo>
                <a:cubicBezTo>
                  <a:pt x="613" y="413"/>
                  <a:pt x="613" y="413"/>
                  <a:pt x="613" y="413"/>
                </a:cubicBezTo>
                <a:cubicBezTo>
                  <a:pt x="614" y="413"/>
                  <a:pt x="614" y="412"/>
                  <a:pt x="614" y="412"/>
                </a:cubicBezTo>
                <a:cubicBezTo>
                  <a:pt x="610" y="411"/>
                  <a:pt x="603" y="421"/>
                  <a:pt x="600" y="424"/>
                </a:cubicBezTo>
                <a:cubicBezTo>
                  <a:pt x="599" y="426"/>
                  <a:pt x="599" y="427"/>
                  <a:pt x="598" y="429"/>
                </a:cubicBezTo>
                <a:cubicBezTo>
                  <a:pt x="597" y="430"/>
                  <a:pt x="594" y="431"/>
                  <a:pt x="594" y="432"/>
                </a:cubicBezTo>
                <a:cubicBezTo>
                  <a:pt x="591" y="432"/>
                  <a:pt x="590" y="434"/>
                  <a:pt x="593" y="435"/>
                </a:cubicBezTo>
                <a:cubicBezTo>
                  <a:pt x="593" y="437"/>
                  <a:pt x="593" y="440"/>
                  <a:pt x="591" y="440"/>
                </a:cubicBezTo>
                <a:lnTo>
                  <a:pt x="590" y="438"/>
                </a:lnTo>
                <a:close/>
                <a:moveTo>
                  <a:pt x="415" y="624"/>
                </a:moveTo>
                <a:cubicBezTo>
                  <a:pt x="415" y="627"/>
                  <a:pt x="435" y="617"/>
                  <a:pt x="435" y="620"/>
                </a:cubicBezTo>
                <a:cubicBezTo>
                  <a:pt x="435" y="623"/>
                  <a:pt x="441" y="622"/>
                  <a:pt x="444" y="623"/>
                </a:cubicBezTo>
                <a:cubicBezTo>
                  <a:pt x="444" y="625"/>
                  <a:pt x="453" y="627"/>
                  <a:pt x="454" y="628"/>
                </a:cubicBezTo>
                <a:cubicBezTo>
                  <a:pt x="455" y="629"/>
                  <a:pt x="462" y="636"/>
                  <a:pt x="463" y="635"/>
                </a:cubicBezTo>
                <a:cubicBezTo>
                  <a:pt x="461" y="635"/>
                  <a:pt x="459" y="636"/>
                  <a:pt x="460" y="638"/>
                </a:cubicBezTo>
                <a:cubicBezTo>
                  <a:pt x="463" y="638"/>
                  <a:pt x="480" y="639"/>
                  <a:pt x="479" y="633"/>
                </a:cubicBezTo>
                <a:cubicBezTo>
                  <a:pt x="476" y="631"/>
                  <a:pt x="470" y="629"/>
                  <a:pt x="466" y="628"/>
                </a:cubicBezTo>
                <a:cubicBezTo>
                  <a:pt x="460" y="625"/>
                  <a:pt x="455" y="622"/>
                  <a:pt x="449" y="620"/>
                </a:cubicBezTo>
                <a:cubicBezTo>
                  <a:pt x="443" y="618"/>
                  <a:pt x="438" y="616"/>
                  <a:pt x="431" y="617"/>
                </a:cubicBezTo>
                <a:cubicBezTo>
                  <a:pt x="428" y="617"/>
                  <a:pt x="424" y="618"/>
                  <a:pt x="421" y="620"/>
                </a:cubicBezTo>
                <a:cubicBezTo>
                  <a:pt x="419" y="621"/>
                  <a:pt x="420" y="624"/>
                  <a:pt x="417" y="624"/>
                </a:cubicBezTo>
                <a:cubicBezTo>
                  <a:pt x="416" y="624"/>
                  <a:pt x="416" y="624"/>
                  <a:pt x="415" y="624"/>
                </a:cubicBezTo>
                <a:close/>
                <a:moveTo>
                  <a:pt x="480" y="648"/>
                </a:moveTo>
                <a:cubicBezTo>
                  <a:pt x="480" y="648"/>
                  <a:pt x="480" y="648"/>
                  <a:pt x="480" y="649"/>
                </a:cubicBezTo>
                <a:cubicBezTo>
                  <a:pt x="484" y="649"/>
                  <a:pt x="488" y="648"/>
                  <a:pt x="492" y="650"/>
                </a:cubicBezTo>
                <a:cubicBezTo>
                  <a:pt x="495" y="650"/>
                  <a:pt x="495" y="655"/>
                  <a:pt x="497" y="648"/>
                </a:cubicBezTo>
                <a:cubicBezTo>
                  <a:pt x="499" y="647"/>
                  <a:pt x="513" y="649"/>
                  <a:pt x="514" y="647"/>
                </a:cubicBezTo>
                <a:cubicBezTo>
                  <a:pt x="516" y="644"/>
                  <a:pt x="508" y="642"/>
                  <a:pt x="506" y="642"/>
                </a:cubicBezTo>
                <a:cubicBezTo>
                  <a:pt x="506" y="641"/>
                  <a:pt x="507" y="641"/>
                  <a:pt x="507" y="641"/>
                </a:cubicBezTo>
                <a:cubicBezTo>
                  <a:pt x="507" y="641"/>
                  <a:pt x="507" y="640"/>
                  <a:pt x="507" y="640"/>
                </a:cubicBezTo>
                <a:cubicBezTo>
                  <a:pt x="507" y="640"/>
                  <a:pt x="507" y="640"/>
                  <a:pt x="507" y="639"/>
                </a:cubicBezTo>
                <a:cubicBezTo>
                  <a:pt x="505" y="639"/>
                  <a:pt x="485" y="637"/>
                  <a:pt x="485" y="639"/>
                </a:cubicBezTo>
                <a:cubicBezTo>
                  <a:pt x="487" y="640"/>
                  <a:pt x="491" y="644"/>
                  <a:pt x="491" y="646"/>
                </a:cubicBezTo>
                <a:cubicBezTo>
                  <a:pt x="490" y="646"/>
                  <a:pt x="478" y="645"/>
                  <a:pt x="478" y="647"/>
                </a:cubicBezTo>
                <a:cubicBezTo>
                  <a:pt x="479" y="647"/>
                  <a:pt x="479" y="647"/>
                  <a:pt x="479" y="648"/>
                </a:cubicBezTo>
                <a:lnTo>
                  <a:pt x="480" y="648"/>
                </a:lnTo>
                <a:close/>
                <a:moveTo>
                  <a:pt x="436" y="167"/>
                </a:moveTo>
                <a:cubicBezTo>
                  <a:pt x="436" y="167"/>
                  <a:pt x="436" y="167"/>
                  <a:pt x="436" y="167"/>
                </a:cubicBezTo>
                <a:cubicBezTo>
                  <a:pt x="436" y="162"/>
                  <a:pt x="449" y="133"/>
                  <a:pt x="435" y="137"/>
                </a:cubicBezTo>
                <a:cubicBezTo>
                  <a:pt x="430" y="138"/>
                  <a:pt x="427" y="146"/>
                  <a:pt x="426" y="150"/>
                </a:cubicBezTo>
                <a:cubicBezTo>
                  <a:pt x="426" y="151"/>
                  <a:pt x="425" y="163"/>
                  <a:pt x="421" y="161"/>
                </a:cubicBezTo>
                <a:cubicBezTo>
                  <a:pt x="420" y="160"/>
                  <a:pt x="422" y="155"/>
                  <a:pt x="422" y="154"/>
                </a:cubicBezTo>
                <a:cubicBezTo>
                  <a:pt x="424" y="148"/>
                  <a:pt x="424" y="144"/>
                  <a:pt x="422" y="139"/>
                </a:cubicBezTo>
                <a:cubicBezTo>
                  <a:pt x="417" y="140"/>
                  <a:pt x="424" y="147"/>
                  <a:pt x="414" y="146"/>
                </a:cubicBezTo>
                <a:cubicBezTo>
                  <a:pt x="403" y="143"/>
                  <a:pt x="414" y="144"/>
                  <a:pt x="415" y="140"/>
                </a:cubicBezTo>
                <a:cubicBezTo>
                  <a:pt x="415" y="138"/>
                  <a:pt x="412" y="136"/>
                  <a:pt x="411" y="135"/>
                </a:cubicBezTo>
                <a:cubicBezTo>
                  <a:pt x="406" y="134"/>
                  <a:pt x="406" y="138"/>
                  <a:pt x="403" y="138"/>
                </a:cubicBezTo>
                <a:cubicBezTo>
                  <a:pt x="395" y="138"/>
                  <a:pt x="404" y="132"/>
                  <a:pt x="404" y="128"/>
                </a:cubicBezTo>
                <a:cubicBezTo>
                  <a:pt x="395" y="129"/>
                  <a:pt x="383" y="133"/>
                  <a:pt x="377" y="139"/>
                </a:cubicBezTo>
                <a:cubicBezTo>
                  <a:pt x="366" y="150"/>
                  <a:pt x="378" y="146"/>
                  <a:pt x="383" y="153"/>
                </a:cubicBezTo>
                <a:cubicBezTo>
                  <a:pt x="383" y="153"/>
                  <a:pt x="370" y="155"/>
                  <a:pt x="369" y="157"/>
                </a:cubicBezTo>
                <a:cubicBezTo>
                  <a:pt x="365" y="164"/>
                  <a:pt x="384" y="165"/>
                  <a:pt x="388" y="167"/>
                </a:cubicBezTo>
                <a:cubicBezTo>
                  <a:pt x="389" y="168"/>
                  <a:pt x="395" y="172"/>
                  <a:pt x="394" y="174"/>
                </a:cubicBezTo>
                <a:cubicBezTo>
                  <a:pt x="392" y="178"/>
                  <a:pt x="384" y="174"/>
                  <a:pt x="382" y="174"/>
                </a:cubicBezTo>
                <a:cubicBezTo>
                  <a:pt x="377" y="172"/>
                  <a:pt x="361" y="167"/>
                  <a:pt x="364" y="178"/>
                </a:cubicBezTo>
                <a:cubicBezTo>
                  <a:pt x="365" y="182"/>
                  <a:pt x="370" y="184"/>
                  <a:pt x="372" y="187"/>
                </a:cubicBezTo>
                <a:cubicBezTo>
                  <a:pt x="374" y="190"/>
                  <a:pt x="373" y="194"/>
                  <a:pt x="376" y="197"/>
                </a:cubicBezTo>
                <a:cubicBezTo>
                  <a:pt x="381" y="203"/>
                  <a:pt x="395" y="197"/>
                  <a:pt x="402" y="195"/>
                </a:cubicBezTo>
                <a:cubicBezTo>
                  <a:pt x="406" y="194"/>
                  <a:pt x="408" y="193"/>
                  <a:pt x="412" y="195"/>
                </a:cubicBezTo>
                <a:cubicBezTo>
                  <a:pt x="416" y="197"/>
                  <a:pt x="417" y="202"/>
                  <a:pt x="422" y="203"/>
                </a:cubicBezTo>
                <a:cubicBezTo>
                  <a:pt x="431" y="205"/>
                  <a:pt x="430" y="199"/>
                  <a:pt x="429" y="193"/>
                </a:cubicBezTo>
                <a:cubicBezTo>
                  <a:pt x="429" y="194"/>
                  <a:pt x="438" y="194"/>
                  <a:pt x="440" y="193"/>
                </a:cubicBezTo>
                <a:cubicBezTo>
                  <a:pt x="443" y="191"/>
                  <a:pt x="442" y="189"/>
                  <a:pt x="440" y="186"/>
                </a:cubicBezTo>
                <a:cubicBezTo>
                  <a:pt x="438" y="181"/>
                  <a:pt x="429" y="172"/>
                  <a:pt x="436" y="167"/>
                </a:cubicBezTo>
                <a:close/>
                <a:moveTo>
                  <a:pt x="371" y="136"/>
                </a:moveTo>
                <a:cubicBezTo>
                  <a:pt x="379" y="132"/>
                  <a:pt x="386" y="128"/>
                  <a:pt x="395" y="126"/>
                </a:cubicBezTo>
                <a:cubicBezTo>
                  <a:pt x="400" y="125"/>
                  <a:pt x="410" y="119"/>
                  <a:pt x="401" y="112"/>
                </a:cubicBezTo>
                <a:cubicBezTo>
                  <a:pt x="399" y="110"/>
                  <a:pt x="396" y="111"/>
                  <a:pt x="393" y="109"/>
                </a:cubicBezTo>
                <a:cubicBezTo>
                  <a:pt x="391" y="108"/>
                  <a:pt x="391" y="106"/>
                  <a:pt x="390" y="104"/>
                </a:cubicBezTo>
                <a:cubicBezTo>
                  <a:pt x="386" y="101"/>
                  <a:pt x="376" y="101"/>
                  <a:pt x="372" y="105"/>
                </a:cubicBezTo>
                <a:cubicBezTo>
                  <a:pt x="370" y="106"/>
                  <a:pt x="368" y="111"/>
                  <a:pt x="366" y="113"/>
                </a:cubicBezTo>
                <a:cubicBezTo>
                  <a:pt x="364" y="116"/>
                  <a:pt x="362" y="118"/>
                  <a:pt x="359" y="122"/>
                </a:cubicBezTo>
                <a:cubicBezTo>
                  <a:pt x="356" y="126"/>
                  <a:pt x="348" y="129"/>
                  <a:pt x="346" y="134"/>
                </a:cubicBezTo>
                <a:cubicBezTo>
                  <a:pt x="346" y="135"/>
                  <a:pt x="347" y="143"/>
                  <a:pt x="347" y="143"/>
                </a:cubicBezTo>
                <a:cubicBezTo>
                  <a:pt x="350" y="147"/>
                  <a:pt x="349" y="145"/>
                  <a:pt x="353" y="145"/>
                </a:cubicBezTo>
                <a:cubicBezTo>
                  <a:pt x="363" y="145"/>
                  <a:pt x="363" y="141"/>
                  <a:pt x="370" y="137"/>
                </a:cubicBezTo>
                <a:lnTo>
                  <a:pt x="371" y="136"/>
                </a:lnTo>
                <a:close/>
                <a:moveTo>
                  <a:pt x="468" y="169"/>
                </a:moveTo>
                <a:cubicBezTo>
                  <a:pt x="468" y="169"/>
                  <a:pt x="468" y="169"/>
                  <a:pt x="468" y="170"/>
                </a:cubicBezTo>
                <a:cubicBezTo>
                  <a:pt x="468" y="176"/>
                  <a:pt x="481" y="163"/>
                  <a:pt x="482" y="160"/>
                </a:cubicBezTo>
                <a:cubicBezTo>
                  <a:pt x="482" y="161"/>
                  <a:pt x="480" y="153"/>
                  <a:pt x="481" y="154"/>
                </a:cubicBezTo>
                <a:cubicBezTo>
                  <a:pt x="480" y="152"/>
                  <a:pt x="476" y="152"/>
                  <a:pt x="476" y="150"/>
                </a:cubicBezTo>
                <a:cubicBezTo>
                  <a:pt x="478" y="149"/>
                  <a:pt x="481" y="148"/>
                  <a:pt x="483" y="147"/>
                </a:cubicBezTo>
                <a:cubicBezTo>
                  <a:pt x="483" y="147"/>
                  <a:pt x="487" y="141"/>
                  <a:pt x="487" y="142"/>
                </a:cubicBezTo>
                <a:cubicBezTo>
                  <a:pt x="487" y="138"/>
                  <a:pt x="485" y="140"/>
                  <a:pt x="482" y="139"/>
                </a:cubicBezTo>
                <a:cubicBezTo>
                  <a:pt x="480" y="138"/>
                  <a:pt x="477" y="136"/>
                  <a:pt x="476" y="135"/>
                </a:cubicBezTo>
                <a:cubicBezTo>
                  <a:pt x="477" y="136"/>
                  <a:pt x="469" y="138"/>
                  <a:pt x="470" y="136"/>
                </a:cubicBezTo>
                <a:cubicBezTo>
                  <a:pt x="469" y="138"/>
                  <a:pt x="470" y="141"/>
                  <a:pt x="470" y="143"/>
                </a:cubicBezTo>
                <a:cubicBezTo>
                  <a:pt x="469" y="143"/>
                  <a:pt x="467" y="139"/>
                  <a:pt x="466" y="140"/>
                </a:cubicBezTo>
                <a:cubicBezTo>
                  <a:pt x="463" y="144"/>
                  <a:pt x="471" y="145"/>
                  <a:pt x="471" y="148"/>
                </a:cubicBezTo>
                <a:cubicBezTo>
                  <a:pt x="464" y="147"/>
                  <a:pt x="470" y="150"/>
                  <a:pt x="467" y="153"/>
                </a:cubicBezTo>
                <a:cubicBezTo>
                  <a:pt x="463" y="155"/>
                  <a:pt x="465" y="152"/>
                  <a:pt x="462" y="149"/>
                </a:cubicBezTo>
                <a:cubicBezTo>
                  <a:pt x="460" y="148"/>
                  <a:pt x="458" y="145"/>
                  <a:pt x="456" y="149"/>
                </a:cubicBezTo>
                <a:cubicBezTo>
                  <a:pt x="456" y="149"/>
                  <a:pt x="454" y="157"/>
                  <a:pt x="454" y="157"/>
                </a:cubicBezTo>
                <a:cubicBezTo>
                  <a:pt x="462" y="159"/>
                  <a:pt x="458" y="168"/>
                  <a:pt x="461" y="172"/>
                </a:cubicBezTo>
                <a:cubicBezTo>
                  <a:pt x="467" y="179"/>
                  <a:pt x="465" y="171"/>
                  <a:pt x="466" y="168"/>
                </a:cubicBezTo>
                <a:cubicBezTo>
                  <a:pt x="467" y="168"/>
                  <a:pt x="467" y="167"/>
                  <a:pt x="468" y="168"/>
                </a:cubicBezTo>
                <a:lnTo>
                  <a:pt x="468" y="169"/>
                </a:lnTo>
                <a:close/>
                <a:moveTo>
                  <a:pt x="506" y="191"/>
                </a:moveTo>
                <a:cubicBezTo>
                  <a:pt x="503" y="192"/>
                  <a:pt x="500" y="190"/>
                  <a:pt x="500" y="194"/>
                </a:cubicBezTo>
                <a:cubicBezTo>
                  <a:pt x="500" y="196"/>
                  <a:pt x="504" y="198"/>
                  <a:pt x="506" y="199"/>
                </a:cubicBezTo>
                <a:cubicBezTo>
                  <a:pt x="510" y="200"/>
                  <a:pt x="512" y="200"/>
                  <a:pt x="515" y="202"/>
                </a:cubicBezTo>
                <a:cubicBezTo>
                  <a:pt x="518" y="203"/>
                  <a:pt x="519" y="205"/>
                  <a:pt x="524" y="205"/>
                </a:cubicBezTo>
                <a:cubicBezTo>
                  <a:pt x="524" y="203"/>
                  <a:pt x="527" y="205"/>
                  <a:pt x="529" y="205"/>
                </a:cubicBezTo>
                <a:cubicBezTo>
                  <a:pt x="529" y="206"/>
                  <a:pt x="530" y="207"/>
                  <a:pt x="531" y="207"/>
                </a:cubicBezTo>
                <a:cubicBezTo>
                  <a:pt x="534" y="207"/>
                  <a:pt x="536" y="210"/>
                  <a:pt x="538" y="211"/>
                </a:cubicBezTo>
                <a:cubicBezTo>
                  <a:pt x="543" y="212"/>
                  <a:pt x="543" y="210"/>
                  <a:pt x="546" y="208"/>
                </a:cubicBezTo>
                <a:cubicBezTo>
                  <a:pt x="548" y="207"/>
                  <a:pt x="547" y="202"/>
                  <a:pt x="551" y="205"/>
                </a:cubicBezTo>
                <a:cubicBezTo>
                  <a:pt x="554" y="207"/>
                  <a:pt x="551" y="212"/>
                  <a:pt x="550" y="214"/>
                </a:cubicBezTo>
                <a:cubicBezTo>
                  <a:pt x="553" y="215"/>
                  <a:pt x="551" y="222"/>
                  <a:pt x="555" y="223"/>
                </a:cubicBezTo>
                <a:cubicBezTo>
                  <a:pt x="555" y="225"/>
                  <a:pt x="554" y="225"/>
                  <a:pt x="558" y="226"/>
                </a:cubicBezTo>
                <a:cubicBezTo>
                  <a:pt x="557" y="230"/>
                  <a:pt x="566" y="235"/>
                  <a:pt x="567" y="239"/>
                </a:cubicBezTo>
                <a:cubicBezTo>
                  <a:pt x="568" y="244"/>
                  <a:pt x="565" y="250"/>
                  <a:pt x="562" y="254"/>
                </a:cubicBezTo>
                <a:cubicBezTo>
                  <a:pt x="560" y="256"/>
                  <a:pt x="557" y="256"/>
                  <a:pt x="555" y="259"/>
                </a:cubicBezTo>
                <a:cubicBezTo>
                  <a:pt x="552" y="261"/>
                  <a:pt x="554" y="262"/>
                  <a:pt x="553" y="265"/>
                </a:cubicBezTo>
                <a:cubicBezTo>
                  <a:pt x="551" y="269"/>
                  <a:pt x="550" y="268"/>
                  <a:pt x="545" y="269"/>
                </a:cubicBezTo>
                <a:cubicBezTo>
                  <a:pt x="541" y="270"/>
                  <a:pt x="541" y="269"/>
                  <a:pt x="537" y="268"/>
                </a:cubicBezTo>
                <a:cubicBezTo>
                  <a:pt x="533" y="267"/>
                  <a:pt x="532" y="267"/>
                  <a:pt x="530" y="270"/>
                </a:cubicBezTo>
                <a:cubicBezTo>
                  <a:pt x="526" y="276"/>
                  <a:pt x="530" y="279"/>
                  <a:pt x="535" y="279"/>
                </a:cubicBezTo>
                <a:cubicBezTo>
                  <a:pt x="539" y="280"/>
                  <a:pt x="545" y="278"/>
                  <a:pt x="549" y="280"/>
                </a:cubicBezTo>
                <a:cubicBezTo>
                  <a:pt x="550" y="281"/>
                  <a:pt x="557" y="290"/>
                  <a:pt x="556" y="291"/>
                </a:cubicBezTo>
                <a:cubicBezTo>
                  <a:pt x="556" y="297"/>
                  <a:pt x="577" y="313"/>
                  <a:pt x="581" y="310"/>
                </a:cubicBezTo>
                <a:cubicBezTo>
                  <a:pt x="584" y="306"/>
                  <a:pt x="580" y="300"/>
                  <a:pt x="578" y="298"/>
                </a:cubicBezTo>
                <a:cubicBezTo>
                  <a:pt x="577" y="297"/>
                  <a:pt x="569" y="289"/>
                  <a:pt x="576" y="292"/>
                </a:cubicBezTo>
                <a:cubicBezTo>
                  <a:pt x="576" y="299"/>
                  <a:pt x="588" y="305"/>
                  <a:pt x="592" y="296"/>
                </a:cubicBezTo>
                <a:cubicBezTo>
                  <a:pt x="593" y="294"/>
                  <a:pt x="592" y="283"/>
                  <a:pt x="589" y="283"/>
                </a:cubicBezTo>
                <a:cubicBezTo>
                  <a:pt x="588" y="281"/>
                  <a:pt x="587" y="281"/>
                  <a:pt x="586" y="280"/>
                </a:cubicBezTo>
                <a:cubicBezTo>
                  <a:pt x="586" y="279"/>
                  <a:pt x="586" y="277"/>
                  <a:pt x="586" y="276"/>
                </a:cubicBezTo>
                <a:cubicBezTo>
                  <a:pt x="584" y="272"/>
                  <a:pt x="581" y="269"/>
                  <a:pt x="582" y="265"/>
                </a:cubicBezTo>
                <a:cubicBezTo>
                  <a:pt x="584" y="264"/>
                  <a:pt x="583" y="268"/>
                  <a:pt x="585" y="268"/>
                </a:cubicBezTo>
                <a:cubicBezTo>
                  <a:pt x="588" y="267"/>
                  <a:pt x="582" y="260"/>
                  <a:pt x="590" y="262"/>
                </a:cubicBezTo>
                <a:cubicBezTo>
                  <a:pt x="593" y="263"/>
                  <a:pt x="596" y="266"/>
                  <a:pt x="598" y="268"/>
                </a:cubicBezTo>
                <a:cubicBezTo>
                  <a:pt x="593" y="272"/>
                  <a:pt x="600" y="286"/>
                  <a:pt x="603" y="273"/>
                </a:cubicBezTo>
                <a:cubicBezTo>
                  <a:pt x="608" y="272"/>
                  <a:pt x="607" y="273"/>
                  <a:pt x="609" y="268"/>
                </a:cubicBezTo>
                <a:cubicBezTo>
                  <a:pt x="611" y="268"/>
                  <a:pt x="622" y="262"/>
                  <a:pt x="614" y="262"/>
                </a:cubicBezTo>
                <a:cubicBezTo>
                  <a:pt x="618" y="259"/>
                  <a:pt x="610" y="260"/>
                  <a:pt x="609" y="260"/>
                </a:cubicBezTo>
                <a:cubicBezTo>
                  <a:pt x="609" y="259"/>
                  <a:pt x="610" y="258"/>
                  <a:pt x="609" y="257"/>
                </a:cubicBezTo>
                <a:cubicBezTo>
                  <a:pt x="609" y="257"/>
                  <a:pt x="608" y="257"/>
                  <a:pt x="607" y="256"/>
                </a:cubicBezTo>
                <a:cubicBezTo>
                  <a:pt x="608" y="256"/>
                  <a:pt x="608" y="255"/>
                  <a:pt x="608" y="254"/>
                </a:cubicBezTo>
                <a:cubicBezTo>
                  <a:pt x="607" y="254"/>
                  <a:pt x="606" y="254"/>
                  <a:pt x="605" y="253"/>
                </a:cubicBezTo>
                <a:cubicBezTo>
                  <a:pt x="606" y="249"/>
                  <a:pt x="604" y="250"/>
                  <a:pt x="601" y="250"/>
                </a:cubicBezTo>
                <a:cubicBezTo>
                  <a:pt x="601" y="249"/>
                  <a:pt x="602" y="248"/>
                  <a:pt x="602" y="247"/>
                </a:cubicBezTo>
                <a:cubicBezTo>
                  <a:pt x="601" y="248"/>
                  <a:pt x="600" y="247"/>
                  <a:pt x="599" y="247"/>
                </a:cubicBezTo>
                <a:cubicBezTo>
                  <a:pt x="600" y="244"/>
                  <a:pt x="599" y="244"/>
                  <a:pt x="596" y="244"/>
                </a:cubicBezTo>
                <a:cubicBezTo>
                  <a:pt x="597" y="244"/>
                  <a:pt x="598" y="243"/>
                  <a:pt x="598" y="242"/>
                </a:cubicBezTo>
                <a:cubicBezTo>
                  <a:pt x="597" y="241"/>
                  <a:pt x="594" y="241"/>
                  <a:pt x="594" y="241"/>
                </a:cubicBezTo>
                <a:cubicBezTo>
                  <a:pt x="599" y="235"/>
                  <a:pt x="584" y="238"/>
                  <a:pt x="593" y="233"/>
                </a:cubicBezTo>
                <a:cubicBezTo>
                  <a:pt x="594" y="230"/>
                  <a:pt x="592" y="231"/>
                  <a:pt x="593" y="229"/>
                </a:cubicBezTo>
                <a:cubicBezTo>
                  <a:pt x="594" y="228"/>
                  <a:pt x="600" y="229"/>
                  <a:pt x="602" y="229"/>
                </a:cubicBezTo>
                <a:cubicBezTo>
                  <a:pt x="602" y="228"/>
                  <a:pt x="602" y="228"/>
                  <a:pt x="602" y="227"/>
                </a:cubicBezTo>
                <a:cubicBezTo>
                  <a:pt x="598" y="227"/>
                  <a:pt x="595" y="225"/>
                  <a:pt x="595" y="221"/>
                </a:cubicBezTo>
                <a:cubicBezTo>
                  <a:pt x="593" y="220"/>
                  <a:pt x="588" y="222"/>
                  <a:pt x="588" y="219"/>
                </a:cubicBezTo>
                <a:cubicBezTo>
                  <a:pt x="592" y="215"/>
                  <a:pt x="599" y="217"/>
                  <a:pt x="596" y="209"/>
                </a:cubicBezTo>
                <a:cubicBezTo>
                  <a:pt x="592" y="209"/>
                  <a:pt x="590" y="215"/>
                  <a:pt x="586" y="215"/>
                </a:cubicBezTo>
                <a:cubicBezTo>
                  <a:pt x="587" y="210"/>
                  <a:pt x="588" y="209"/>
                  <a:pt x="582" y="209"/>
                </a:cubicBezTo>
                <a:cubicBezTo>
                  <a:pt x="583" y="205"/>
                  <a:pt x="589" y="202"/>
                  <a:pt x="583" y="200"/>
                </a:cubicBezTo>
                <a:cubicBezTo>
                  <a:pt x="581" y="199"/>
                  <a:pt x="579" y="204"/>
                  <a:pt x="577" y="201"/>
                </a:cubicBezTo>
                <a:cubicBezTo>
                  <a:pt x="576" y="199"/>
                  <a:pt x="579" y="197"/>
                  <a:pt x="579" y="195"/>
                </a:cubicBezTo>
                <a:cubicBezTo>
                  <a:pt x="579" y="197"/>
                  <a:pt x="574" y="199"/>
                  <a:pt x="573" y="199"/>
                </a:cubicBezTo>
                <a:cubicBezTo>
                  <a:pt x="572" y="195"/>
                  <a:pt x="578" y="194"/>
                  <a:pt x="577" y="191"/>
                </a:cubicBezTo>
                <a:cubicBezTo>
                  <a:pt x="575" y="190"/>
                  <a:pt x="573" y="193"/>
                  <a:pt x="570" y="192"/>
                </a:cubicBezTo>
                <a:cubicBezTo>
                  <a:pt x="570" y="191"/>
                  <a:pt x="570" y="190"/>
                  <a:pt x="571" y="189"/>
                </a:cubicBezTo>
                <a:cubicBezTo>
                  <a:pt x="575" y="185"/>
                  <a:pt x="577" y="180"/>
                  <a:pt x="570" y="178"/>
                </a:cubicBezTo>
                <a:cubicBezTo>
                  <a:pt x="563" y="175"/>
                  <a:pt x="565" y="179"/>
                  <a:pt x="564" y="183"/>
                </a:cubicBezTo>
                <a:cubicBezTo>
                  <a:pt x="562" y="183"/>
                  <a:pt x="560" y="183"/>
                  <a:pt x="559" y="183"/>
                </a:cubicBezTo>
                <a:cubicBezTo>
                  <a:pt x="558" y="183"/>
                  <a:pt x="557" y="183"/>
                  <a:pt x="556" y="182"/>
                </a:cubicBezTo>
                <a:cubicBezTo>
                  <a:pt x="554" y="181"/>
                  <a:pt x="552" y="182"/>
                  <a:pt x="550" y="181"/>
                </a:cubicBezTo>
                <a:cubicBezTo>
                  <a:pt x="550" y="176"/>
                  <a:pt x="560" y="162"/>
                  <a:pt x="552" y="158"/>
                </a:cubicBezTo>
                <a:cubicBezTo>
                  <a:pt x="547" y="155"/>
                  <a:pt x="535" y="164"/>
                  <a:pt x="536" y="170"/>
                </a:cubicBezTo>
                <a:cubicBezTo>
                  <a:pt x="534" y="169"/>
                  <a:pt x="534" y="164"/>
                  <a:pt x="531" y="167"/>
                </a:cubicBezTo>
                <a:cubicBezTo>
                  <a:pt x="529" y="170"/>
                  <a:pt x="534" y="171"/>
                  <a:pt x="533" y="174"/>
                </a:cubicBezTo>
                <a:cubicBezTo>
                  <a:pt x="530" y="174"/>
                  <a:pt x="532" y="178"/>
                  <a:pt x="529" y="178"/>
                </a:cubicBezTo>
                <a:cubicBezTo>
                  <a:pt x="529" y="177"/>
                  <a:pt x="529" y="177"/>
                  <a:pt x="528" y="176"/>
                </a:cubicBezTo>
                <a:cubicBezTo>
                  <a:pt x="524" y="181"/>
                  <a:pt x="527" y="188"/>
                  <a:pt x="524" y="194"/>
                </a:cubicBezTo>
                <a:cubicBezTo>
                  <a:pt x="524" y="194"/>
                  <a:pt x="523" y="194"/>
                  <a:pt x="523" y="194"/>
                </a:cubicBezTo>
                <a:cubicBezTo>
                  <a:pt x="523" y="186"/>
                  <a:pt x="522" y="180"/>
                  <a:pt x="525" y="173"/>
                </a:cubicBezTo>
                <a:cubicBezTo>
                  <a:pt x="527" y="168"/>
                  <a:pt x="528" y="163"/>
                  <a:pt x="532" y="159"/>
                </a:cubicBezTo>
                <a:cubicBezTo>
                  <a:pt x="534" y="157"/>
                  <a:pt x="540" y="156"/>
                  <a:pt x="539" y="153"/>
                </a:cubicBezTo>
                <a:cubicBezTo>
                  <a:pt x="537" y="150"/>
                  <a:pt x="530" y="152"/>
                  <a:pt x="528" y="153"/>
                </a:cubicBezTo>
                <a:cubicBezTo>
                  <a:pt x="522" y="155"/>
                  <a:pt x="516" y="160"/>
                  <a:pt x="512" y="165"/>
                </a:cubicBezTo>
                <a:cubicBezTo>
                  <a:pt x="510" y="168"/>
                  <a:pt x="501" y="178"/>
                  <a:pt x="501" y="181"/>
                </a:cubicBezTo>
                <a:cubicBezTo>
                  <a:pt x="501" y="186"/>
                  <a:pt x="511" y="186"/>
                  <a:pt x="509" y="191"/>
                </a:cubicBezTo>
                <a:lnTo>
                  <a:pt x="506" y="191"/>
                </a:lnTo>
                <a:close/>
                <a:moveTo>
                  <a:pt x="661" y="284"/>
                </a:moveTo>
                <a:cubicBezTo>
                  <a:pt x="665" y="296"/>
                  <a:pt x="657" y="313"/>
                  <a:pt x="667" y="324"/>
                </a:cubicBezTo>
                <a:cubicBezTo>
                  <a:pt x="670" y="328"/>
                  <a:pt x="676" y="327"/>
                  <a:pt x="680" y="330"/>
                </a:cubicBezTo>
                <a:cubicBezTo>
                  <a:pt x="682" y="332"/>
                  <a:pt x="683" y="337"/>
                  <a:pt x="686" y="338"/>
                </a:cubicBezTo>
                <a:cubicBezTo>
                  <a:pt x="693" y="341"/>
                  <a:pt x="697" y="319"/>
                  <a:pt x="699" y="314"/>
                </a:cubicBezTo>
                <a:cubicBezTo>
                  <a:pt x="703" y="308"/>
                  <a:pt x="708" y="303"/>
                  <a:pt x="713" y="298"/>
                </a:cubicBezTo>
                <a:cubicBezTo>
                  <a:pt x="717" y="293"/>
                  <a:pt x="721" y="287"/>
                  <a:pt x="727" y="284"/>
                </a:cubicBezTo>
                <a:cubicBezTo>
                  <a:pt x="732" y="281"/>
                  <a:pt x="737" y="281"/>
                  <a:pt x="743" y="278"/>
                </a:cubicBezTo>
                <a:cubicBezTo>
                  <a:pt x="748" y="275"/>
                  <a:pt x="750" y="271"/>
                  <a:pt x="754" y="267"/>
                </a:cubicBezTo>
                <a:cubicBezTo>
                  <a:pt x="758" y="264"/>
                  <a:pt x="763" y="263"/>
                  <a:pt x="768" y="262"/>
                </a:cubicBezTo>
                <a:cubicBezTo>
                  <a:pt x="775" y="261"/>
                  <a:pt x="780" y="258"/>
                  <a:pt x="786" y="255"/>
                </a:cubicBezTo>
                <a:cubicBezTo>
                  <a:pt x="791" y="252"/>
                  <a:pt x="806" y="250"/>
                  <a:pt x="807" y="243"/>
                </a:cubicBezTo>
                <a:cubicBezTo>
                  <a:pt x="810" y="233"/>
                  <a:pt x="791" y="237"/>
                  <a:pt x="786" y="236"/>
                </a:cubicBezTo>
                <a:cubicBezTo>
                  <a:pt x="787" y="230"/>
                  <a:pt x="798" y="233"/>
                  <a:pt x="798" y="224"/>
                </a:cubicBezTo>
                <a:cubicBezTo>
                  <a:pt x="803" y="224"/>
                  <a:pt x="805" y="224"/>
                  <a:pt x="809" y="227"/>
                </a:cubicBezTo>
                <a:cubicBezTo>
                  <a:pt x="811" y="230"/>
                  <a:pt x="810" y="234"/>
                  <a:pt x="815" y="231"/>
                </a:cubicBezTo>
                <a:cubicBezTo>
                  <a:pt x="816" y="223"/>
                  <a:pt x="807" y="220"/>
                  <a:pt x="806" y="213"/>
                </a:cubicBezTo>
                <a:cubicBezTo>
                  <a:pt x="805" y="209"/>
                  <a:pt x="807" y="207"/>
                  <a:pt x="805" y="204"/>
                </a:cubicBezTo>
                <a:cubicBezTo>
                  <a:pt x="803" y="202"/>
                  <a:pt x="798" y="204"/>
                  <a:pt x="799" y="200"/>
                </a:cubicBezTo>
                <a:cubicBezTo>
                  <a:pt x="801" y="199"/>
                  <a:pt x="823" y="200"/>
                  <a:pt x="823" y="197"/>
                </a:cubicBezTo>
                <a:cubicBezTo>
                  <a:pt x="820" y="196"/>
                  <a:pt x="818" y="194"/>
                  <a:pt x="816" y="194"/>
                </a:cubicBezTo>
                <a:cubicBezTo>
                  <a:pt x="813" y="184"/>
                  <a:pt x="824" y="190"/>
                  <a:pt x="827" y="186"/>
                </a:cubicBezTo>
                <a:cubicBezTo>
                  <a:pt x="828" y="185"/>
                  <a:pt x="826" y="182"/>
                  <a:pt x="827" y="180"/>
                </a:cubicBezTo>
                <a:cubicBezTo>
                  <a:pt x="827" y="178"/>
                  <a:pt x="829" y="176"/>
                  <a:pt x="829" y="174"/>
                </a:cubicBezTo>
                <a:cubicBezTo>
                  <a:pt x="829" y="172"/>
                  <a:pt x="827" y="172"/>
                  <a:pt x="827" y="169"/>
                </a:cubicBezTo>
                <a:cubicBezTo>
                  <a:pt x="828" y="167"/>
                  <a:pt x="831" y="166"/>
                  <a:pt x="830" y="163"/>
                </a:cubicBezTo>
                <a:cubicBezTo>
                  <a:pt x="829" y="157"/>
                  <a:pt x="823" y="161"/>
                  <a:pt x="824" y="154"/>
                </a:cubicBezTo>
                <a:cubicBezTo>
                  <a:pt x="827" y="152"/>
                  <a:pt x="833" y="153"/>
                  <a:pt x="836" y="151"/>
                </a:cubicBezTo>
                <a:cubicBezTo>
                  <a:pt x="840" y="147"/>
                  <a:pt x="835" y="145"/>
                  <a:pt x="831" y="144"/>
                </a:cubicBezTo>
                <a:cubicBezTo>
                  <a:pt x="830" y="135"/>
                  <a:pt x="834" y="124"/>
                  <a:pt x="839" y="117"/>
                </a:cubicBezTo>
                <a:cubicBezTo>
                  <a:pt x="841" y="113"/>
                  <a:pt x="844" y="111"/>
                  <a:pt x="842" y="106"/>
                </a:cubicBezTo>
                <a:cubicBezTo>
                  <a:pt x="841" y="104"/>
                  <a:pt x="837" y="103"/>
                  <a:pt x="839" y="99"/>
                </a:cubicBezTo>
                <a:cubicBezTo>
                  <a:pt x="841" y="98"/>
                  <a:pt x="849" y="99"/>
                  <a:pt x="850" y="95"/>
                </a:cubicBezTo>
                <a:cubicBezTo>
                  <a:pt x="851" y="91"/>
                  <a:pt x="845" y="91"/>
                  <a:pt x="846" y="88"/>
                </a:cubicBezTo>
                <a:cubicBezTo>
                  <a:pt x="846" y="85"/>
                  <a:pt x="852" y="86"/>
                  <a:pt x="854" y="85"/>
                </a:cubicBezTo>
                <a:cubicBezTo>
                  <a:pt x="856" y="84"/>
                  <a:pt x="858" y="82"/>
                  <a:pt x="860" y="80"/>
                </a:cubicBezTo>
                <a:cubicBezTo>
                  <a:pt x="862" y="79"/>
                  <a:pt x="871" y="78"/>
                  <a:pt x="870" y="73"/>
                </a:cubicBezTo>
                <a:cubicBezTo>
                  <a:pt x="860" y="66"/>
                  <a:pt x="859" y="63"/>
                  <a:pt x="848" y="70"/>
                </a:cubicBezTo>
                <a:cubicBezTo>
                  <a:pt x="842" y="74"/>
                  <a:pt x="826" y="87"/>
                  <a:pt x="818" y="85"/>
                </a:cubicBezTo>
                <a:cubicBezTo>
                  <a:pt x="822" y="76"/>
                  <a:pt x="833" y="74"/>
                  <a:pt x="837" y="67"/>
                </a:cubicBezTo>
                <a:cubicBezTo>
                  <a:pt x="842" y="55"/>
                  <a:pt x="827" y="64"/>
                  <a:pt x="823" y="63"/>
                </a:cubicBezTo>
                <a:cubicBezTo>
                  <a:pt x="824" y="62"/>
                  <a:pt x="829" y="60"/>
                  <a:pt x="829" y="58"/>
                </a:cubicBezTo>
                <a:cubicBezTo>
                  <a:pt x="828" y="55"/>
                  <a:pt x="822" y="57"/>
                  <a:pt x="820" y="57"/>
                </a:cubicBezTo>
                <a:cubicBezTo>
                  <a:pt x="810" y="58"/>
                  <a:pt x="800" y="59"/>
                  <a:pt x="790" y="59"/>
                </a:cubicBezTo>
                <a:cubicBezTo>
                  <a:pt x="790" y="49"/>
                  <a:pt x="813" y="48"/>
                  <a:pt x="820" y="49"/>
                </a:cubicBezTo>
                <a:cubicBezTo>
                  <a:pt x="824" y="49"/>
                  <a:pt x="838" y="53"/>
                  <a:pt x="839" y="46"/>
                </a:cubicBezTo>
                <a:cubicBezTo>
                  <a:pt x="840" y="41"/>
                  <a:pt x="833" y="40"/>
                  <a:pt x="829" y="39"/>
                </a:cubicBezTo>
                <a:cubicBezTo>
                  <a:pt x="830" y="39"/>
                  <a:pt x="831" y="38"/>
                  <a:pt x="832" y="37"/>
                </a:cubicBezTo>
                <a:cubicBezTo>
                  <a:pt x="831" y="36"/>
                  <a:pt x="830" y="34"/>
                  <a:pt x="830" y="32"/>
                </a:cubicBezTo>
                <a:cubicBezTo>
                  <a:pt x="822" y="32"/>
                  <a:pt x="815" y="32"/>
                  <a:pt x="808" y="34"/>
                </a:cubicBezTo>
                <a:cubicBezTo>
                  <a:pt x="805" y="35"/>
                  <a:pt x="796" y="38"/>
                  <a:pt x="795" y="33"/>
                </a:cubicBezTo>
                <a:cubicBezTo>
                  <a:pt x="792" y="26"/>
                  <a:pt x="819" y="28"/>
                  <a:pt x="823" y="28"/>
                </a:cubicBezTo>
                <a:cubicBezTo>
                  <a:pt x="823" y="28"/>
                  <a:pt x="823" y="27"/>
                  <a:pt x="823" y="26"/>
                </a:cubicBezTo>
                <a:cubicBezTo>
                  <a:pt x="815" y="25"/>
                  <a:pt x="808" y="18"/>
                  <a:pt x="799" y="19"/>
                </a:cubicBezTo>
                <a:cubicBezTo>
                  <a:pt x="793" y="19"/>
                  <a:pt x="789" y="25"/>
                  <a:pt x="783" y="25"/>
                </a:cubicBezTo>
                <a:cubicBezTo>
                  <a:pt x="776" y="25"/>
                  <a:pt x="775" y="22"/>
                  <a:pt x="774" y="29"/>
                </a:cubicBezTo>
                <a:cubicBezTo>
                  <a:pt x="774" y="31"/>
                  <a:pt x="777" y="39"/>
                  <a:pt x="771" y="37"/>
                </a:cubicBezTo>
                <a:cubicBezTo>
                  <a:pt x="768" y="32"/>
                  <a:pt x="768" y="30"/>
                  <a:pt x="763" y="28"/>
                </a:cubicBezTo>
                <a:cubicBezTo>
                  <a:pt x="762" y="39"/>
                  <a:pt x="759" y="31"/>
                  <a:pt x="753" y="33"/>
                </a:cubicBezTo>
                <a:cubicBezTo>
                  <a:pt x="746" y="39"/>
                  <a:pt x="765" y="56"/>
                  <a:pt x="754" y="59"/>
                </a:cubicBezTo>
                <a:cubicBezTo>
                  <a:pt x="746" y="61"/>
                  <a:pt x="744" y="41"/>
                  <a:pt x="740" y="37"/>
                </a:cubicBezTo>
                <a:cubicBezTo>
                  <a:pt x="741" y="40"/>
                  <a:pt x="741" y="48"/>
                  <a:pt x="738" y="50"/>
                </a:cubicBezTo>
                <a:cubicBezTo>
                  <a:pt x="732" y="52"/>
                  <a:pt x="730" y="41"/>
                  <a:pt x="728" y="37"/>
                </a:cubicBezTo>
                <a:cubicBezTo>
                  <a:pt x="727" y="40"/>
                  <a:pt x="728" y="49"/>
                  <a:pt x="723" y="48"/>
                </a:cubicBezTo>
                <a:cubicBezTo>
                  <a:pt x="722" y="44"/>
                  <a:pt x="727" y="38"/>
                  <a:pt x="722" y="36"/>
                </a:cubicBezTo>
                <a:cubicBezTo>
                  <a:pt x="720" y="35"/>
                  <a:pt x="718" y="38"/>
                  <a:pt x="716" y="38"/>
                </a:cubicBezTo>
                <a:cubicBezTo>
                  <a:pt x="712" y="39"/>
                  <a:pt x="708" y="37"/>
                  <a:pt x="704" y="38"/>
                </a:cubicBezTo>
                <a:cubicBezTo>
                  <a:pt x="704" y="40"/>
                  <a:pt x="706" y="46"/>
                  <a:pt x="703" y="47"/>
                </a:cubicBezTo>
                <a:cubicBezTo>
                  <a:pt x="699" y="50"/>
                  <a:pt x="698" y="43"/>
                  <a:pt x="696" y="42"/>
                </a:cubicBezTo>
                <a:cubicBezTo>
                  <a:pt x="691" y="40"/>
                  <a:pt x="693" y="43"/>
                  <a:pt x="691" y="46"/>
                </a:cubicBezTo>
                <a:cubicBezTo>
                  <a:pt x="689" y="50"/>
                  <a:pt x="691" y="50"/>
                  <a:pt x="685" y="51"/>
                </a:cubicBezTo>
                <a:cubicBezTo>
                  <a:pt x="678" y="53"/>
                  <a:pt x="681" y="52"/>
                  <a:pt x="676" y="57"/>
                </a:cubicBezTo>
                <a:cubicBezTo>
                  <a:pt x="672" y="59"/>
                  <a:pt x="667" y="60"/>
                  <a:pt x="664" y="63"/>
                </a:cubicBezTo>
                <a:cubicBezTo>
                  <a:pt x="657" y="71"/>
                  <a:pt x="670" y="68"/>
                  <a:pt x="670" y="75"/>
                </a:cubicBezTo>
                <a:cubicBezTo>
                  <a:pt x="660" y="83"/>
                  <a:pt x="645" y="87"/>
                  <a:pt x="633" y="90"/>
                </a:cubicBezTo>
                <a:cubicBezTo>
                  <a:pt x="628" y="92"/>
                  <a:pt x="620" y="95"/>
                  <a:pt x="625" y="101"/>
                </a:cubicBezTo>
                <a:cubicBezTo>
                  <a:pt x="627" y="106"/>
                  <a:pt x="634" y="105"/>
                  <a:pt x="637" y="110"/>
                </a:cubicBezTo>
                <a:cubicBezTo>
                  <a:pt x="634" y="112"/>
                  <a:pt x="629" y="110"/>
                  <a:pt x="626" y="113"/>
                </a:cubicBezTo>
                <a:cubicBezTo>
                  <a:pt x="624" y="116"/>
                  <a:pt x="625" y="119"/>
                  <a:pt x="625" y="122"/>
                </a:cubicBezTo>
                <a:cubicBezTo>
                  <a:pt x="623" y="123"/>
                  <a:pt x="621" y="124"/>
                  <a:pt x="620" y="124"/>
                </a:cubicBezTo>
                <a:cubicBezTo>
                  <a:pt x="624" y="136"/>
                  <a:pt x="641" y="133"/>
                  <a:pt x="650" y="137"/>
                </a:cubicBezTo>
                <a:cubicBezTo>
                  <a:pt x="656" y="140"/>
                  <a:pt x="659" y="145"/>
                  <a:pt x="663" y="150"/>
                </a:cubicBezTo>
                <a:cubicBezTo>
                  <a:pt x="669" y="158"/>
                  <a:pt x="668" y="162"/>
                  <a:pt x="668" y="172"/>
                </a:cubicBezTo>
                <a:cubicBezTo>
                  <a:pt x="667" y="179"/>
                  <a:pt x="671" y="187"/>
                  <a:pt x="668" y="194"/>
                </a:cubicBezTo>
                <a:cubicBezTo>
                  <a:pt x="666" y="198"/>
                  <a:pt x="661" y="201"/>
                  <a:pt x="665" y="205"/>
                </a:cubicBezTo>
                <a:cubicBezTo>
                  <a:pt x="668" y="209"/>
                  <a:pt x="677" y="206"/>
                  <a:pt x="671" y="214"/>
                </a:cubicBezTo>
                <a:cubicBezTo>
                  <a:pt x="668" y="217"/>
                  <a:pt x="659" y="222"/>
                  <a:pt x="668" y="226"/>
                </a:cubicBezTo>
                <a:cubicBezTo>
                  <a:pt x="671" y="225"/>
                  <a:pt x="678" y="228"/>
                  <a:pt x="679" y="232"/>
                </a:cubicBezTo>
                <a:cubicBezTo>
                  <a:pt x="679" y="236"/>
                  <a:pt x="674" y="238"/>
                  <a:pt x="674" y="242"/>
                </a:cubicBezTo>
                <a:cubicBezTo>
                  <a:pt x="667" y="245"/>
                  <a:pt x="663" y="254"/>
                  <a:pt x="659" y="259"/>
                </a:cubicBezTo>
                <a:cubicBezTo>
                  <a:pt x="653" y="269"/>
                  <a:pt x="658" y="275"/>
                  <a:pt x="661" y="284"/>
                </a:cubicBezTo>
                <a:cubicBezTo>
                  <a:pt x="664" y="292"/>
                  <a:pt x="660" y="279"/>
                  <a:pt x="661" y="284"/>
                </a:cubicBezTo>
                <a:close/>
                <a:moveTo>
                  <a:pt x="816" y="289"/>
                </a:moveTo>
                <a:cubicBezTo>
                  <a:pt x="815" y="290"/>
                  <a:pt x="815" y="291"/>
                  <a:pt x="813" y="291"/>
                </a:cubicBezTo>
                <a:cubicBezTo>
                  <a:pt x="809" y="293"/>
                  <a:pt x="812" y="290"/>
                  <a:pt x="811" y="288"/>
                </a:cubicBezTo>
                <a:cubicBezTo>
                  <a:pt x="810" y="286"/>
                  <a:pt x="807" y="276"/>
                  <a:pt x="804" y="284"/>
                </a:cubicBezTo>
                <a:cubicBezTo>
                  <a:pt x="804" y="284"/>
                  <a:pt x="803" y="284"/>
                  <a:pt x="803" y="284"/>
                </a:cubicBezTo>
                <a:cubicBezTo>
                  <a:pt x="802" y="279"/>
                  <a:pt x="801" y="284"/>
                  <a:pt x="800" y="284"/>
                </a:cubicBezTo>
                <a:cubicBezTo>
                  <a:pt x="801" y="283"/>
                  <a:pt x="797" y="289"/>
                  <a:pt x="797" y="287"/>
                </a:cubicBezTo>
                <a:cubicBezTo>
                  <a:pt x="797" y="294"/>
                  <a:pt x="802" y="288"/>
                  <a:pt x="807" y="289"/>
                </a:cubicBezTo>
                <a:cubicBezTo>
                  <a:pt x="810" y="293"/>
                  <a:pt x="801" y="294"/>
                  <a:pt x="802" y="294"/>
                </a:cubicBezTo>
                <a:cubicBezTo>
                  <a:pt x="800" y="295"/>
                  <a:pt x="796" y="292"/>
                  <a:pt x="799" y="296"/>
                </a:cubicBezTo>
                <a:cubicBezTo>
                  <a:pt x="800" y="297"/>
                  <a:pt x="803" y="298"/>
                  <a:pt x="804" y="298"/>
                </a:cubicBezTo>
                <a:cubicBezTo>
                  <a:pt x="810" y="305"/>
                  <a:pt x="802" y="301"/>
                  <a:pt x="802" y="303"/>
                </a:cubicBezTo>
                <a:cubicBezTo>
                  <a:pt x="801" y="309"/>
                  <a:pt x="810" y="307"/>
                  <a:pt x="812" y="308"/>
                </a:cubicBezTo>
                <a:cubicBezTo>
                  <a:pt x="815" y="308"/>
                  <a:pt x="817" y="311"/>
                  <a:pt x="819" y="311"/>
                </a:cubicBezTo>
                <a:cubicBezTo>
                  <a:pt x="824" y="312"/>
                  <a:pt x="822" y="311"/>
                  <a:pt x="826" y="310"/>
                </a:cubicBezTo>
                <a:cubicBezTo>
                  <a:pt x="830" y="308"/>
                  <a:pt x="839" y="306"/>
                  <a:pt x="841" y="302"/>
                </a:cubicBezTo>
                <a:cubicBezTo>
                  <a:pt x="843" y="305"/>
                  <a:pt x="845" y="296"/>
                  <a:pt x="846" y="299"/>
                </a:cubicBezTo>
                <a:cubicBezTo>
                  <a:pt x="846" y="299"/>
                  <a:pt x="847" y="299"/>
                  <a:pt x="847" y="299"/>
                </a:cubicBezTo>
                <a:cubicBezTo>
                  <a:pt x="848" y="294"/>
                  <a:pt x="849" y="292"/>
                  <a:pt x="844" y="290"/>
                </a:cubicBezTo>
                <a:cubicBezTo>
                  <a:pt x="844" y="288"/>
                  <a:pt x="844" y="284"/>
                  <a:pt x="843" y="282"/>
                </a:cubicBezTo>
                <a:cubicBezTo>
                  <a:pt x="842" y="282"/>
                  <a:pt x="841" y="283"/>
                  <a:pt x="840" y="283"/>
                </a:cubicBezTo>
                <a:cubicBezTo>
                  <a:pt x="839" y="283"/>
                  <a:pt x="839" y="281"/>
                  <a:pt x="838" y="281"/>
                </a:cubicBezTo>
                <a:cubicBezTo>
                  <a:pt x="835" y="282"/>
                  <a:pt x="836" y="284"/>
                  <a:pt x="834" y="284"/>
                </a:cubicBezTo>
                <a:cubicBezTo>
                  <a:pt x="829" y="286"/>
                  <a:pt x="827" y="281"/>
                  <a:pt x="826" y="289"/>
                </a:cubicBezTo>
                <a:cubicBezTo>
                  <a:pt x="824" y="289"/>
                  <a:pt x="825" y="285"/>
                  <a:pt x="824" y="284"/>
                </a:cubicBezTo>
                <a:cubicBezTo>
                  <a:pt x="820" y="283"/>
                  <a:pt x="822" y="287"/>
                  <a:pt x="819" y="287"/>
                </a:cubicBezTo>
                <a:cubicBezTo>
                  <a:pt x="818" y="288"/>
                  <a:pt x="818" y="284"/>
                  <a:pt x="818" y="284"/>
                </a:cubicBezTo>
                <a:cubicBezTo>
                  <a:pt x="818" y="281"/>
                  <a:pt x="815" y="290"/>
                  <a:pt x="816" y="289"/>
                </a:cubicBezTo>
                <a:close/>
                <a:moveTo>
                  <a:pt x="576" y="120"/>
                </a:moveTo>
                <a:cubicBezTo>
                  <a:pt x="577" y="121"/>
                  <a:pt x="577" y="123"/>
                  <a:pt x="579" y="124"/>
                </a:cubicBezTo>
                <a:cubicBezTo>
                  <a:pt x="591" y="127"/>
                  <a:pt x="584" y="111"/>
                  <a:pt x="587" y="107"/>
                </a:cubicBezTo>
                <a:cubicBezTo>
                  <a:pt x="588" y="104"/>
                  <a:pt x="592" y="103"/>
                  <a:pt x="595" y="102"/>
                </a:cubicBezTo>
                <a:cubicBezTo>
                  <a:pt x="598" y="99"/>
                  <a:pt x="600" y="96"/>
                  <a:pt x="603" y="94"/>
                </a:cubicBezTo>
                <a:cubicBezTo>
                  <a:pt x="607" y="90"/>
                  <a:pt x="610" y="90"/>
                  <a:pt x="615" y="88"/>
                </a:cubicBezTo>
                <a:cubicBezTo>
                  <a:pt x="621" y="86"/>
                  <a:pt x="618" y="85"/>
                  <a:pt x="618" y="81"/>
                </a:cubicBezTo>
                <a:cubicBezTo>
                  <a:pt x="617" y="68"/>
                  <a:pt x="627" y="70"/>
                  <a:pt x="636" y="68"/>
                </a:cubicBezTo>
                <a:cubicBezTo>
                  <a:pt x="640" y="67"/>
                  <a:pt x="642" y="64"/>
                  <a:pt x="645" y="63"/>
                </a:cubicBezTo>
                <a:cubicBezTo>
                  <a:pt x="649" y="61"/>
                  <a:pt x="654" y="61"/>
                  <a:pt x="656" y="59"/>
                </a:cubicBezTo>
                <a:cubicBezTo>
                  <a:pt x="658" y="56"/>
                  <a:pt x="657" y="53"/>
                  <a:pt x="659" y="51"/>
                </a:cubicBezTo>
                <a:cubicBezTo>
                  <a:pt x="662" y="48"/>
                  <a:pt x="668" y="48"/>
                  <a:pt x="671" y="45"/>
                </a:cubicBezTo>
                <a:cubicBezTo>
                  <a:pt x="675" y="43"/>
                  <a:pt x="678" y="40"/>
                  <a:pt x="682" y="37"/>
                </a:cubicBezTo>
                <a:cubicBezTo>
                  <a:pt x="687" y="34"/>
                  <a:pt x="693" y="34"/>
                  <a:pt x="699" y="31"/>
                </a:cubicBezTo>
                <a:cubicBezTo>
                  <a:pt x="693" y="20"/>
                  <a:pt x="688" y="13"/>
                  <a:pt x="677" y="6"/>
                </a:cubicBezTo>
                <a:cubicBezTo>
                  <a:pt x="672" y="4"/>
                  <a:pt x="668" y="2"/>
                  <a:pt x="662" y="3"/>
                </a:cubicBezTo>
                <a:cubicBezTo>
                  <a:pt x="654" y="5"/>
                  <a:pt x="651" y="4"/>
                  <a:pt x="643" y="2"/>
                </a:cubicBezTo>
                <a:cubicBezTo>
                  <a:pt x="632" y="0"/>
                  <a:pt x="624" y="10"/>
                  <a:pt x="613" y="11"/>
                </a:cubicBezTo>
                <a:cubicBezTo>
                  <a:pt x="603" y="11"/>
                  <a:pt x="595" y="12"/>
                  <a:pt x="594" y="25"/>
                </a:cubicBezTo>
                <a:cubicBezTo>
                  <a:pt x="593" y="34"/>
                  <a:pt x="604" y="45"/>
                  <a:pt x="613" y="43"/>
                </a:cubicBezTo>
                <a:cubicBezTo>
                  <a:pt x="615" y="42"/>
                  <a:pt x="637" y="33"/>
                  <a:pt x="631" y="44"/>
                </a:cubicBezTo>
                <a:cubicBezTo>
                  <a:pt x="629" y="47"/>
                  <a:pt x="622" y="48"/>
                  <a:pt x="619" y="48"/>
                </a:cubicBezTo>
                <a:cubicBezTo>
                  <a:pt x="613" y="47"/>
                  <a:pt x="612" y="46"/>
                  <a:pt x="606" y="50"/>
                </a:cubicBezTo>
                <a:cubicBezTo>
                  <a:pt x="601" y="53"/>
                  <a:pt x="603" y="55"/>
                  <a:pt x="598" y="51"/>
                </a:cubicBezTo>
                <a:cubicBezTo>
                  <a:pt x="593" y="47"/>
                  <a:pt x="593" y="44"/>
                  <a:pt x="586" y="46"/>
                </a:cubicBezTo>
                <a:cubicBezTo>
                  <a:pt x="587" y="53"/>
                  <a:pt x="594" y="65"/>
                  <a:pt x="585" y="71"/>
                </a:cubicBezTo>
                <a:cubicBezTo>
                  <a:pt x="582" y="73"/>
                  <a:pt x="579" y="71"/>
                  <a:pt x="576" y="72"/>
                </a:cubicBezTo>
                <a:cubicBezTo>
                  <a:pt x="574" y="73"/>
                  <a:pt x="573" y="75"/>
                  <a:pt x="572" y="76"/>
                </a:cubicBezTo>
                <a:cubicBezTo>
                  <a:pt x="570" y="77"/>
                  <a:pt x="561" y="78"/>
                  <a:pt x="561" y="81"/>
                </a:cubicBezTo>
                <a:cubicBezTo>
                  <a:pt x="564" y="82"/>
                  <a:pt x="566" y="83"/>
                  <a:pt x="569" y="83"/>
                </a:cubicBezTo>
                <a:cubicBezTo>
                  <a:pt x="568" y="86"/>
                  <a:pt x="570" y="88"/>
                  <a:pt x="569" y="92"/>
                </a:cubicBezTo>
                <a:cubicBezTo>
                  <a:pt x="562" y="90"/>
                  <a:pt x="563" y="92"/>
                  <a:pt x="560" y="96"/>
                </a:cubicBezTo>
                <a:cubicBezTo>
                  <a:pt x="556" y="103"/>
                  <a:pt x="557" y="101"/>
                  <a:pt x="550" y="104"/>
                </a:cubicBezTo>
                <a:cubicBezTo>
                  <a:pt x="544" y="106"/>
                  <a:pt x="545" y="107"/>
                  <a:pt x="549" y="111"/>
                </a:cubicBezTo>
                <a:cubicBezTo>
                  <a:pt x="554" y="115"/>
                  <a:pt x="555" y="117"/>
                  <a:pt x="562" y="116"/>
                </a:cubicBezTo>
                <a:cubicBezTo>
                  <a:pt x="568" y="116"/>
                  <a:pt x="571" y="116"/>
                  <a:pt x="576" y="120"/>
                </a:cubicBezTo>
                <a:close/>
                <a:moveTo>
                  <a:pt x="541" y="112"/>
                </a:moveTo>
                <a:cubicBezTo>
                  <a:pt x="541" y="112"/>
                  <a:pt x="530" y="104"/>
                  <a:pt x="537" y="105"/>
                </a:cubicBezTo>
                <a:cubicBezTo>
                  <a:pt x="537" y="99"/>
                  <a:pt x="525" y="105"/>
                  <a:pt x="524" y="105"/>
                </a:cubicBezTo>
                <a:cubicBezTo>
                  <a:pt x="524" y="104"/>
                  <a:pt x="528" y="101"/>
                  <a:pt x="528" y="99"/>
                </a:cubicBezTo>
                <a:cubicBezTo>
                  <a:pt x="528" y="96"/>
                  <a:pt x="526" y="96"/>
                  <a:pt x="524" y="95"/>
                </a:cubicBezTo>
                <a:cubicBezTo>
                  <a:pt x="522" y="93"/>
                  <a:pt x="522" y="91"/>
                  <a:pt x="519" y="91"/>
                </a:cubicBezTo>
                <a:cubicBezTo>
                  <a:pt x="517" y="92"/>
                  <a:pt x="517" y="96"/>
                  <a:pt x="514" y="94"/>
                </a:cubicBezTo>
                <a:cubicBezTo>
                  <a:pt x="513" y="95"/>
                  <a:pt x="519" y="97"/>
                  <a:pt x="516" y="99"/>
                </a:cubicBezTo>
                <a:cubicBezTo>
                  <a:pt x="516" y="98"/>
                  <a:pt x="517" y="106"/>
                  <a:pt x="516" y="103"/>
                </a:cubicBezTo>
                <a:cubicBezTo>
                  <a:pt x="518" y="106"/>
                  <a:pt x="519" y="103"/>
                  <a:pt x="521" y="105"/>
                </a:cubicBezTo>
                <a:cubicBezTo>
                  <a:pt x="524" y="107"/>
                  <a:pt x="528" y="110"/>
                  <a:pt x="526" y="115"/>
                </a:cubicBezTo>
                <a:cubicBezTo>
                  <a:pt x="525" y="120"/>
                  <a:pt x="519" y="122"/>
                  <a:pt x="518" y="127"/>
                </a:cubicBezTo>
                <a:cubicBezTo>
                  <a:pt x="518" y="129"/>
                  <a:pt x="516" y="130"/>
                  <a:pt x="518" y="132"/>
                </a:cubicBezTo>
                <a:cubicBezTo>
                  <a:pt x="520" y="135"/>
                  <a:pt x="521" y="131"/>
                  <a:pt x="523" y="132"/>
                </a:cubicBezTo>
                <a:cubicBezTo>
                  <a:pt x="524" y="133"/>
                  <a:pt x="522" y="135"/>
                  <a:pt x="522" y="135"/>
                </a:cubicBezTo>
                <a:cubicBezTo>
                  <a:pt x="526" y="139"/>
                  <a:pt x="528" y="134"/>
                  <a:pt x="532" y="134"/>
                </a:cubicBezTo>
                <a:cubicBezTo>
                  <a:pt x="531" y="141"/>
                  <a:pt x="531" y="139"/>
                  <a:pt x="538" y="140"/>
                </a:cubicBezTo>
                <a:cubicBezTo>
                  <a:pt x="538" y="140"/>
                  <a:pt x="546" y="143"/>
                  <a:pt x="547" y="143"/>
                </a:cubicBezTo>
                <a:cubicBezTo>
                  <a:pt x="550" y="144"/>
                  <a:pt x="550" y="144"/>
                  <a:pt x="553" y="143"/>
                </a:cubicBezTo>
                <a:cubicBezTo>
                  <a:pt x="554" y="142"/>
                  <a:pt x="553" y="139"/>
                  <a:pt x="556" y="139"/>
                </a:cubicBezTo>
                <a:cubicBezTo>
                  <a:pt x="556" y="144"/>
                  <a:pt x="552" y="145"/>
                  <a:pt x="560" y="147"/>
                </a:cubicBezTo>
                <a:cubicBezTo>
                  <a:pt x="565" y="148"/>
                  <a:pt x="567" y="143"/>
                  <a:pt x="572" y="143"/>
                </a:cubicBezTo>
                <a:cubicBezTo>
                  <a:pt x="569" y="137"/>
                  <a:pt x="574" y="139"/>
                  <a:pt x="574" y="134"/>
                </a:cubicBezTo>
                <a:cubicBezTo>
                  <a:pt x="574" y="131"/>
                  <a:pt x="569" y="128"/>
                  <a:pt x="567" y="127"/>
                </a:cubicBezTo>
                <a:cubicBezTo>
                  <a:pt x="561" y="124"/>
                  <a:pt x="548" y="130"/>
                  <a:pt x="545" y="125"/>
                </a:cubicBezTo>
                <a:cubicBezTo>
                  <a:pt x="544" y="125"/>
                  <a:pt x="543" y="126"/>
                  <a:pt x="542" y="126"/>
                </a:cubicBezTo>
                <a:cubicBezTo>
                  <a:pt x="542" y="124"/>
                  <a:pt x="539" y="123"/>
                  <a:pt x="539" y="122"/>
                </a:cubicBezTo>
                <a:cubicBezTo>
                  <a:pt x="536" y="122"/>
                  <a:pt x="537" y="124"/>
                  <a:pt x="535" y="124"/>
                </a:cubicBezTo>
                <a:cubicBezTo>
                  <a:pt x="535" y="123"/>
                  <a:pt x="536" y="119"/>
                  <a:pt x="535" y="119"/>
                </a:cubicBezTo>
                <a:cubicBezTo>
                  <a:pt x="534" y="115"/>
                  <a:pt x="535" y="118"/>
                  <a:pt x="530" y="116"/>
                </a:cubicBezTo>
                <a:cubicBezTo>
                  <a:pt x="531" y="113"/>
                  <a:pt x="532" y="114"/>
                  <a:pt x="534" y="114"/>
                </a:cubicBezTo>
                <a:cubicBezTo>
                  <a:pt x="534" y="113"/>
                  <a:pt x="532" y="110"/>
                  <a:pt x="532" y="109"/>
                </a:cubicBezTo>
                <a:cubicBezTo>
                  <a:pt x="532" y="109"/>
                  <a:pt x="542" y="115"/>
                  <a:pt x="541" y="112"/>
                </a:cubicBezTo>
                <a:close/>
                <a:moveTo>
                  <a:pt x="506" y="117"/>
                </a:moveTo>
                <a:cubicBezTo>
                  <a:pt x="505" y="120"/>
                  <a:pt x="500" y="122"/>
                  <a:pt x="500" y="125"/>
                </a:cubicBezTo>
                <a:cubicBezTo>
                  <a:pt x="501" y="126"/>
                  <a:pt x="506" y="130"/>
                  <a:pt x="507" y="130"/>
                </a:cubicBezTo>
                <a:cubicBezTo>
                  <a:pt x="517" y="132"/>
                  <a:pt x="512" y="112"/>
                  <a:pt x="506" y="117"/>
                </a:cubicBezTo>
                <a:cubicBezTo>
                  <a:pt x="506" y="118"/>
                  <a:pt x="509" y="115"/>
                  <a:pt x="506" y="117"/>
                </a:cubicBezTo>
                <a:close/>
                <a:moveTo>
                  <a:pt x="580" y="55"/>
                </a:moveTo>
                <a:cubicBezTo>
                  <a:pt x="584" y="52"/>
                  <a:pt x="583" y="52"/>
                  <a:pt x="584" y="49"/>
                </a:cubicBezTo>
                <a:cubicBezTo>
                  <a:pt x="584" y="48"/>
                  <a:pt x="586" y="40"/>
                  <a:pt x="585" y="41"/>
                </a:cubicBezTo>
                <a:cubicBezTo>
                  <a:pt x="585" y="41"/>
                  <a:pt x="583" y="48"/>
                  <a:pt x="581" y="46"/>
                </a:cubicBezTo>
                <a:cubicBezTo>
                  <a:pt x="580" y="44"/>
                  <a:pt x="583" y="42"/>
                  <a:pt x="583" y="40"/>
                </a:cubicBezTo>
                <a:cubicBezTo>
                  <a:pt x="582" y="36"/>
                  <a:pt x="580" y="40"/>
                  <a:pt x="579" y="38"/>
                </a:cubicBezTo>
                <a:cubicBezTo>
                  <a:pt x="576" y="32"/>
                  <a:pt x="581" y="25"/>
                  <a:pt x="578" y="19"/>
                </a:cubicBezTo>
                <a:cubicBezTo>
                  <a:pt x="576" y="17"/>
                  <a:pt x="573" y="16"/>
                  <a:pt x="570" y="18"/>
                </a:cubicBezTo>
                <a:cubicBezTo>
                  <a:pt x="570" y="21"/>
                  <a:pt x="575" y="20"/>
                  <a:pt x="575" y="23"/>
                </a:cubicBezTo>
                <a:cubicBezTo>
                  <a:pt x="576" y="24"/>
                  <a:pt x="571" y="23"/>
                  <a:pt x="570" y="25"/>
                </a:cubicBezTo>
                <a:cubicBezTo>
                  <a:pt x="566" y="26"/>
                  <a:pt x="567" y="25"/>
                  <a:pt x="566" y="29"/>
                </a:cubicBezTo>
                <a:cubicBezTo>
                  <a:pt x="566" y="29"/>
                  <a:pt x="567" y="30"/>
                  <a:pt x="567" y="31"/>
                </a:cubicBezTo>
                <a:cubicBezTo>
                  <a:pt x="564" y="34"/>
                  <a:pt x="565" y="30"/>
                  <a:pt x="562" y="32"/>
                </a:cubicBezTo>
                <a:cubicBezTo>
                  <a:pt x="564" y="36"/>
                  <a:pt x="556" y="32"/>
                  <a:pt x="556" y="32"/>
                </a:cubicBezTo>
                <a:cubicBezTo>
                  <a:pt x="555" y="34"/>
                  <a:pt x="562" y="41"/>
                  <a:pt x="564" y="42"/>
                </a:cubicBezTo>
                <a:cubicBezTo>
                  <a:pt x="563" y="46"/>
                  <a:pt x="556" y="39"/>
                  <a:pt x="554" y="39"/>
                </a:cubicBezTo>
                <a:cubicBezTo>
                  <a:pt x="552" y="39"/>
                  <a:pt x="550" y="48"/>
                  <a:pt x="556" y="49"/>
                </a:cubicBezTo>
                <a:cubicBezTo>
                  <a:pt x="556" y="49"/>
                  <a:pt x="556" y="49"/>
                  <a:pt x="556" y="49"/>
                </a:cubicBezTo>
                <a:cubicBezTo>
                  <a:pt x="554" y="50"/>
                  <a:pt x="543" y="55"/>
                  <a:pt x="552" y="55"/>
                </a:cubicBezTo>
                <a:cubicBezTo>
                  <a:pt x="552" y="55"/>
                  <a:pt x="552" y="56"/>
                  <a:pt x="552" y="57"/>
                </a:cubicBezTo>
                <a:cubicBezTo>
                  <a:pt x="553" y="57"/>
                  <a:pt x="555" y="55"/>
                  <a:pt x="555" y="58"/>
                </a:cubicBezTo>
                <a:cubicBezTo>
                  <a:pt x="556" y="58"/>
                  <a:pt x="563" y="61"/>
                  <a:pt x="562" y="62"/>
                </a:cubicBezTo>
                <a:cubicBezTo>
                  <a:pt x="561" y="62"/>
                  <a:pt x="559" y="61"/>
                  <a:pt x="557" y="61"/>
                </a:cubicBezTo>
                <a:cubicBezTo>
                  <a:pt x="558" y="63"/>
                  <a:pt x="562" y="63"/>
                  <a:pt x="562" y="64"/>
                </a:cubicBezTo>
                <a:cubicBezTo>
                  <a:pt x="557" y="64"/>
                  <a:pt x="553" y="59"/>
                  <a:pt x="549" y="63"/>
                </a:cubicBezTo>
                <a:cubicBezTo>
                  <a:pt x="547" y="65"/>
                  <a:pt x="547" y="69"/>
                  <a:pt x="547" y="72"/>
                </a:cubicBezTo>
                <a:cubicBezTo>
                  <a:pt x="548" y="74"/>
                  <a:pt x="547" y="79"/>
                  <a:pt x="552" y="80"/>
                </a:cubicBezTo>
                <a:cubicBezTo>
                  <a:pt x="557" y="81"/>
                  <a:pt x="555" y="74"/>
                  <a:pt x="559" y="73"/>
                </a:cubicBezTo>
                <a:cubicBezTo>
                  <a:pt x="560" y="76"/>
                  <a:pt x="556" y="79"/>
                  <a:pt x="558" y="81"/>
                </a:cubicBezTo>
                <a:cubicBezTo>
                  <a:pt x="559" y="81"/>
                  <a:pt x="559" y="79"/>
                  <a:pt x="560" y="78"/>
                </a:cubicBezTo>
                <a:cubicBezTo>
                  <a:pt x="562" y="77"/>
                  <a:pt x="563" y="76"/>
                  <a:pt x="565" y="74"/>
                </a:cubicBezTo>
                <a:cubicBezTo>
                  <a:pt x="566" y="72"/>
                  <a:pt x="566" y="67"/>
                  <a:pt x="569" y="68"/>
                </a:cubicBezTo>
                <a:cubicBezTo>
                  <a:pt x="569" y="70"/>
                  <a:pt x="566" y="72"/>
                  <a:pt x="567" y="73"/>
                </a:cubicBezTo>
                <a:cubicBezTo>
                  <a:pt x="568" y="74"/>
                  <a:pt x="569" y="75"/>
                  <a:pt x="569" y="74"/>
                </a:cubicBezTo>
                <a:cubicBezTo>
                  <a:pt x="571" y="72"/>
                  <a:pt x="571" y="69"/>
                  <a:pt x="573" y="68"/>
                </a:cubicBezTo>
                <a:cubicBezTo>
                  <a:pt x="573" y="69"/>
                  <a:pt x="573" y="69"/>
                  <a:pt x="573" y="70"/>
                </a:cubicBezTo>
                <a:cubicBezTo>
                  <a:pt x="578" y="66"/>
                  <a:pt x="588" y="67"/>
                  <a:pt x="585" y="58"/>
                </a:cubicBezTo>
                <a:cubicBezTo>
                  <a:pt x="584" y="58"/>
                  <a:pt x="583" y="61"/>
                  <a:pt x="582" y="61"/>
                </a:cubicBezTo>
                <a:cubicBezTo>
                  <a:pt x="581" y="56"/>
                  <a:pt x="582" y="58"/>
                  <a:pt x="581" y="56"/>
                </a:cubicBezTo>
                <a:cubicBezTo>
                  <a:pt x="581" y="56"/>
                  <a:pt x="577" y="58"/>
                  <a:pt x="577" y="56"/>
                </a:cubicBezTo>
                <a:cubicBezTo>
                  <a:pt x="577" y="55"/>
                  <a:pt x="578" y="55"/>
                  <a:pt x="579" y="55"/>
                </a:cubicBezTo>
                <a:lnTo>
                  <a:pt x="580" y="55"/>
                </a:lnTo>
                <a:close/>
                <a:moveTo>
                  <a:pt x="526" y="77"/>
                </a:moveTo>
                <a:cubicBezTo>
                  <a:pt x="529" y="79"/>
                  <a:pt x="534" y="79"/>
                  <a:pt x="536" y="77"/>
                </a:cubicBezTo>
                <a:cubicBezTo>
                  <a:pt x="539" y="75"/>
                  <a:pt x="537" y="70"/>
                  <a:pt x="536" y="67"/>
                </a:cubicBezTo>
                <a:cubicBezTo>
                  <a:pt x="533" y="53"/>
                  <a:pt x="524" y="63"/>
                  <a:pt x="527" y="72"/>
                </a:cubicBezTo>
                <a:cubicBezTo>
                  <a:pt x="524" y="73"/>
                  <a:pt x="522" y="78"/>
                  <a:pt x="526" y="78"/>
                </a:cubicBezTo>
                <a:lnTo>
                  <a:pt x="526" y="77"/>
                </a:lnTo>
                <a:close/>
                <a:moveTo>
                  <a:pt x="464" y="98"/>
                </a:moveTo>
                <a:cubicBezTo>
                  <a:pt x="463" y="98"/>
                  <a:pt x="459" y="99"/>
                  <a:pt x="457" y="99"/>
                </a:cubicBezTo>
                <a:cubicBezTo>
                  <a:pt x="459" y="99"/>
                  <a:pt x="463" y="81"/>
                  <a:pt x="463" y="79"/>
                </a:cubicBezTo>
                <a:cubicBezTo>
                  <a:pt x="462" y="79"/>
                  <a:pt x="453" y="85"/>
                  <a:pt x="454" y="87"/>
                </a:cubicBezTo>
                <a:cubicBezTo>
                  <a:pt x="456" y="91"/>
                  <a:pt x="452" y="90"/>
                  <a:pt x="452" y="92"/>
                </a:cubicBezTo>
                <a:cubicBezTo>
                  <a:pt x="451" y="94"/>
                  <a:pt x="452" y="97"/>
                  <a:pt x="450" y="98"/>
                </a:cubicBezTo>
                <a:cubicBezTo>
                  <a:pt x="442" y="105"/>
                  <a:pt x="444" y="94"/>
                  <a:pt x="441" y="92"/>
                </a:cubicBezTo>
                <a:cubicBezTo>
                  <a:pt x="442" y="90"/>
                  <a:pt x="443" y="89"/>
                  <a:pt x="442" y="86"/>
                </a:cubicBezTo>
                <a:cubicBezTo>
                  <a:pt x="441" y="84"/>
                  <a:pt x="439" y="84"/>
                  <a:pt x="439" y="83"/>
                </a:cubicBezTo>
                <a:cubicBezTo>
                  <a:pt x="437" y="80"/>
                  <a:pt x="438" y="75"/>
                  <a:pt x="431" y="77"/>
                </a:cubicBezTo>
                <a:cubicBezTo>
                  <a:pt x="430" y="80"/>
                  <a:pt x="433" y="79"/>
                  <a:pt x="431" y="81"/>
                </a:cubicBezTo>
                <a:cubicBezTo>
                  <a:pt x="430" y="82"/>
                  <a:pt x="428" y="79"/>
                  <a:pt x="427" y="80"/>
                </a:cubicBezTo>
                <a:cubicBezTo>
                  <a:pt x="420" y="84"/>
                  <a:pt x="429" y="85"/>
                  <a:pt x="429" y="86"/>
                </a:cubicBezTo>
                <a:cubicBezTo>
                  <a:pt x="426" y="89"/>
                  <a:pt x="422" y="84"/>
                  <a:pt x="419" y="87"/>
                </a:cubicBezTo>
                <a:cubicBezTo>
                  <a:pt x="414" y="91"/>
                  <a:pt x="423" y="89"/>
                  <a:pt x="424" y="90"/>
                </a:cubicBezTo>
                <a:cubicBezTo>
                  <a:pt x="427" y="95"/>
                  <a:pt x="416" y="91"/>
                  <a:pt x="415" y="92"/>
                </a:cubicBezTo>
                <a:cubicBezTo>
                  <a:pt x="410" y="93"/>
                  <a:pt x="411" y="99"/>
                  <a:pt x="416" y="98"/>
                </a:cubicBezTo>
                <a:cubicBezTo>
                  <a:pt x="416" y="102"/>
                  <a:pt x="417" y="100"/>
                  <a:pt x="420" y="100"/>
                </a:cubicBezTo>
                <a:cubicBezTo>
                  <a:pt x="419" y="103"/>
                  <a:pt x="426" y="99"/>
                  <a:pt x="428" y="100"/>
                </a:cubicBezTo>
                <a:cubicBezTo>
                  <a:pt x="427" y="100"/>
                  <a:pt x="425" y="104"/>
                  <a:pt x="431" y="102"/>
                </a:cubicBezTo>
                <a:cubicBezTo>
                  <a:pt x="431" y="102"/>
                  <a:pt x="431" y="102"/>
                  <a:pt x="431" y="102"/>
                </a:cubicBezTo>
                <a:cubicBezTo>
                  <a:pt x="432" y="102"/>
                  <a:pt x="438" y="103"/>
                  <a:pt x="439" y="103"/>
                </a:cubicBezTo>
                <a:cubicBezTo>
                  <a:pt x="437" y="108"/>
                  <a:pt x="416" y="102"/>
                  <a:pt x="421" y="110"/>
                </a:cubicBezTo>
                <a:cubicBezTo>
                  <a:pt x="426" y="118"/>
                  <a:pt x="435" y="109"/>
                  <a:pt x="440" y="110"/>
                </a:cubicBezTo>
                <a:cubicBezTo>
                  <a:pt x="441" y="110"/>
                  <a:pt x="441" y="110"/>
                  <a:pt x="441" y="110"/>
                </a:cubicBezTo>
                <a:cubicBezTo>
                  <a:pt x="443" y="109"/>
                  <a:pt x="445" y="109"/>
                  <a:pt x="448" y="109"/>
                </a:cubicBezTo>
                <a:cubicBezTo>
                  <a:pt x="448" y="110"/>
                  <a:pt x="455" y="112"/>
                  <a:pt x="457" y="111"/>
                </a:cubicBezTo>
                <a:cubicBezTo>
                  <a:pt x="461" y="111"/>
                  <a:pt x="472" y="101"/>
                  <a:pt x="470" y="97"/>
                </a:cubicBezTo>
                <a:cubicBezTo>
                  <a:pt x="467" y="92"/>
                  <a:pt x="466" y="98"/>
                  <a:pt x="464" y="98"/>
                </a:cubicBezTo>
                <a:close/>
                <a:moveTo>
                  <a:pt x="491" y="102"/>
                </a:moveTo>
                <a:cubicBezTo>
                  <a:pt x="492" y="101"/>
                  <a:pt x="491" y="95"/>
                  <a:pt x="489" y="94"/>
                </a:cubicBezTo>
                <a:cubicBezTo>
                  <a:pt x="486" y="94"/>
                  <a:pt x="488" y="99"/>
                  <a:pt x="487" y="101"/>
                </a:cubicBezTo>
                <a:cubicBezTo>
                  <a:pt x="486" y="102"/>
                  <a:pt x="480" y="104"/>
                  <a:pt x="480" y="106"/>
                </a:cubicBezTo>
                <a:cubicBezTo>
                  <a:pt x="481" y="110"/>
                  <a:pt x="489" y="107"/>
                  <a:pt x="491" y="110"/>
                </a:cubicBezTo>
                <a:cubicBezTo>
                  <a:pt x="492" y="113"/>
                  <a:pt x="486" y="114"/>
                  <a:pt x="487" y="118"/>
                </a:cubicBezTo>
                <a:cubicBezTo>
                  <a:pt x="488" y="124"/>
                  <a:pt x="495" y="118"/>
                  <a:pt x="497" y="116"/>
                </a:cubicBezTo>
                <a:cubicBezTo>
                  <a:pt x="502" y="111"/>
                  <a:pt x="508" y="102"/>
                  <a:pt x="507" y="94"/>
                </a:cubicBezTo>
                <a:cubicBezTo>
                  <a:pt x="504" y="94"/>
                  <a:pt x="504" y="99"/>
                  <a:pt x="501" y="98"/>
                </a:cubicBezTo>
                <a:cubicBezTo>
                  <a:pt x="501" y="94"/>
                  <a:pt x="498" y="90"/>
                  <a:pt x="495" y="95"/>
                </a:cubicBezTo>
                <a:cubicBezTo>
                  <a:pt x="494" y="97"/>
                  <a:pt x="496" y="101"/>
                  <a:pt x="496" y="103"/>
                </a:cubicBezTo>
                <a:cubicBezTo>
                  <a:pt x="495" y="103"/>
                  <a:pt x="493" y="107"/>
                  <a:pt x="493" y="103"/>
                </a:cubicBezTo>
                <a:lnTo>
                  <a:pt x="491" y="102"/>
                </a:lnTo>
                <a:close/>
                <a:moveTo>
                  <a:pt x="430" y="73"/>
                </a:moveTo>
                <a:cubicBezTo>
                  <a:pt x="432" y="74"/>
                  <a:pt x="437" y="69"/>
                  <a:pt x="438" y="68"/>
                </a:cubicBezTo>
                <a:cubicBezTo>
                  <a:pt x="439" y="67"/>
                  <a:pt x="438" y="65"/>
                  <a:pt x="439" y="65"/>
                </a:cubicBezTo>
                <a:cubicBezTo>
                  <a:pt x="440" y="64"/>
                  <a:pt x="442" y="64"/>
                  <a:pt x="442" y="63"/>
                </a:cubicBezTo>
                <a:cubicBezTo>
                  <a:pt x="444" y="61"/>
                  <a:pt x="444" y="57"/>
                  <a:pt x="442" y="56"/>
                </a:cubicBezTo>
                <a:cubicBezTo>
                  <a:pt x="441" y="55"/>
                  <a:pt x="436" y="61"/>
                  <a:pt x="438" y="56"/>
                </a:cubicBezTo>
                <a:cubicBezTo>
                  <a:pt x="432" y="56"/>
                  <a:pt x="430" y="55"/>
                  <a:pt x="425" y="58"/>
                </a:cubicBezTo>
                <a:cubicBezTo>
                  <a:pt x="422" y="60"/>
                  <a:pt x="420" y="62"/>
                  <a:pt x="416" y="64"/>
                </a:cubicBezTo>
                <a:cubicBezTo>
                  <a:pt x="413" y="65"/>
                  <a:pt x="395" y="69"/>
                  <a:pt x="398" y="74"/>
                </a:cubicBezTo>
                <a:cubicBezTo>
                  <a:pt x="402" y="74"/>
                  <a:pt x="402" y="77"/>
                  <a:pt x="405" y="77"/>
                </a:cubicBezTo>
                <a:cubicBezTo>
                  <a:pt x="406" y="77"/>
                  <a:pt x="408" y="71"/>
                  <a:pt x="409" y="75"/>
                </a:cubicBezTo>
                <a:cubicBezTo>
                  <a:pt x="410" y="76"/>
                  <a:pt x="403" y="80"/>
                  <a:pt x="409" y="79"/>
                </a:cubicBezTo>
                <a:cubicBezTo>
                  <a:pt x="413" y="79"/>
                  <a:pt x="413" y="74"/>
                  <a:pt x="416" y="73"/>
                </a:cubicBezTo>
                <a:cubicBezTo>
                  <a:pt x="416" y="74"/>
                  <a:pt x="415" y="77"/>
                  <a:pt x="416" y="77"/>
                </a:cubicBezTo>
                <a:cubicBezTo>
                  <a:pt x="418" y="77"/>
                  <a:pt x="426" y="62"/>
                  <a:pt x="427" y="67"/>
                </a:cubicBezTo>
                <a:cubicBezTo>
                  <a:pt x="428" y="71"/>
                  <a:pt x="422" y="74"/>
                  <a:pt x="423" y="76"/>
                </a:cubicBezTo>
                <a:cubicBezTo>
                  <a:pt x="425" y="79"/>
                  <a:pt x="428" y="74"/>
                  <a:pt x="429" y="73"/>
                </a:cubicBezTo>
                <a:lnTo>
                  <a:pt x="430" y="73"/>
                </a:lnTo>
                <a:close/>
                <a:moveTo>
                  <a:pt x="1173" y="214"/>
                </a:moveTo>
                <a:cubicBezTo>
                  <a:pt x="1164" y="205"/>
                  <a:pt x="1164" y="195"/>
                  <a:pt x="1165" y="183"/>
                </a:cubicBezTo>
                <a:cubicBezTo>
                  <a:pt x="1167" y="172"/>
                  <a:pt x="1171" y="167"/>
                  <a:pt x="1177" y="158"/>
                </a:cubicBezTo>
                <a:cubicBezTo>
                  <a:pt x="1180" y="153"/>
                  <a:pt x="1182" y="148"/>
                  <a:pt x="1186" y="144"/>
                </a:cubicBezTo>
                <a:cubicBezTo>
                  <a:pt x="1189" y="140"/>
                  <a:pt x="1194" y="138"/>
                  <a:pt x="1196" y="133"/>
                </a:cubicBezTo>
                <a:cubicBezTo>
                  <a:pt x="1197" y="129"/>
                  <a:pt x="1197" y="123"/>
                  <a:pt x="1192" y="123"/>
                </a:cubicBezTo>
                <a:cubicBezTo>
                  <a:pt x="1187" y="122"/>
                  <a:pt x="1183" y="129"/>
                  <a:pt x="1179" y="132"/>
                </a:cubicBezTo>
                <a:cubicBezTo>
                  <a:pt x="1170" y="140"/>
                  <a:pt x="1162" y="144"/>
                  <a:pt x="1157" y="156"/>
                </a:cubicBezTo>
                <a:cubicBezTo>
                  <a:pt x="1155" y="161"/>
                  <a:pt x="1155" y="166"/>
                  <a:pt x="1155" y="172"/>
                </a:cubicBezTo>
                <a:cubicBezTo>
                  <a:pt x="1155" y="178"/>
                  <a:pt x="1152" y="185"/>
                  <a:pt x="1151" y="191"/>
                </a:cubicBezTo>
                <a:cubicBezTo>
                  <a:pt x="1150" y="195"/>
                  <a:pt x="1147" y="203"/>
                  <a:pt x="1149" y="207"/>
                </a:cubicBezTo>
                <a:cubicBezTo>
                  <a:pt x="1151" y="211"/>
                  <a:pt x="1156" y="213"/>
                  <a:pt x="1160" y="216"/>
                </a:cubicBezTo>
                <a:cubicBezTo>
                  <a:pt x="1164" y="218"/>
                  <a:pt x="1184" y="226"/>
                  <a:pt x="1174" y="214"/>
                </a:cubicBezTo>
                <a:lnTo>
                  <a:pt x="1173" y="214"/>
                </a:lnTo>
                <a:close/>
                <a:moveTo>
                  <a:pt x="990" y="111"/>
                </a:moveTo>
                <a:cubicBezTo>
                  <a:pt x="981" y="109"/>
                  <a:pt x="985" y="107"/>
                  <a:pt x="980" y="102"/>
                </a:cubicBezTo>
                <a:cubicBezTo>
                  <a:pt x="975" y="96"/>
                  <a:pt x="976" y="103"/>
                  <a:pt x="976" y="108"/>
                </a:cubicBezTo>
                <a:cubicBezTo>
                  <a:pt x="976" y="110"/>
                  <a:pt x="977" y="120"/>
                  <a:pt x="972" y="116"/>
                </a:cubicBezTo>
                <a:cubicBezTo>
                  <a:pt x="970" y="114"/>
                  <a:pt x="972" y="105"/>
                  <a:pt x="967" y="107"/>
                </a:cubicBezTo>
                <a:cubicBezTo>
                  <a:pt x="965" y="102"/>
                  <a:pt x="961" y="102"/>
                  <a:pt x="957" y="106"/>
                </a:cubicBezTo>
                <a:cubicBezTo>
                  <a:pt x="955" y="109"/>
                  <a:pt x="956" y="110"/>
                  <a:pt x="957" y="114"/>
                </a:cubicBezTo>
                <a:cubicBezTo>
                  <a:pt x="958" y="119"/>
                  <a:pt x="960" y="130"/>
                  <a:pt x="968" y="129"/>
                </a:cubicBezTo>
                <a:cubicBezTo>
                  <a:pt x="969" y="126"/>
                  <a:pt x="978" y="119"/>
                  <a:pt x="978" y="126"/>
                </a:cubicBezTo>
                <a:cubicBezTo>
                  <a:pt x="978" y="130"/>
                  <a:pt x="968" y="129"/>
                  <a:pt x="970" y="135"/>
                </a:cubicBezTo>
                <a:cubicBezTo>
                  <a:pt x="981" y="133"/>
                  <a:pt x="970" y="139"/>
                  <a:pt x="971" y="144"/>
                </a:cubicBezTo>
                <a:cubicBezTo>
                  <a:pt x="972" y="146"/>
                  <a:pt x="975" y="149"/>
                  <a:pt x="977" y="151"/>
                </a:cubicBezTo>
                <a:cubicBezTo>
                  <a:pt x="978" y="153"/>
                  <a:pt x="977" y="157"/>
                  <a:pt x="982" y="156"/>
                </a:cubicBezTo>
                <a:cubicBezTo>
                  <a:pt x="986" y="155"/>
                  <a:pt x="986" y="137"/>
                  <a:pt x="987" y="133"/>
                </a:cubicBezTo>
                <a:cubicBezTo>
                  <a:pt x="990" y="125"/>
                  <a:pt x="995" y="122"/>
                  <a:pt x="992" y="114"/>
                </a:cubicBezTo>
                <a:cubicBezTo>
                  <a:pt x="992" y="113"/>
                  <a:pt x="991" y="112"/>
                  <a:pt x="990" y="111"/>
                </a:cubicBezTo>
                <a:close/>
                <a:moveTo>
                  <a:pt x="997" y="102"/>
                </a:moveTo>
                <a:cubicBezTo>
                  <a:pt x="996" y="104"/>
                  <a:pt x="995" y="102"/>
                  <a:pt x="993" y="103"/>
                </a:cubicBezTo>
                <a:cubicBezTo>
                  <a:pt x="987" y="107"/>
                  <a:pt x="995" y="106"/>
                  <a:pt x="999" y="108"/>
                </a:cubicBezTo>
                <a:cubicBezTo>
                  <a:pt x="1003" y="110"/>
                  <a:pt x="1008" y="112"/>
                  <a:pt x="1012" y="107"/>
                </a:cubicBezTo>
                <a:cubicBezTo>
                  <a:pt x="1016" y="103"/>
                  <a:pt x="1018" y="95"/>
                  <a:pt x="1013" y="93"/>
                </a:cubicBezTo>
                <a:cubicBezTo>
                  <a:pt x="1013" y="92"/>
                  <a:pt x="1006" y="90"/>
                  <a:pt x="1006" y="90"/>
                </a:cubicBezTo>
                <a:cubicBezTo>
                  <a:pt x="1004" y="90"/>
                  <a:pt x="1002" y="94"/>
                  <a:pt x="1001" y="94"/>
                </a:cubicBezTo>
                <a:cubicBezTo>
                  <a:pt x="999" y="94"/>
                  <a:pt x="1001" y="88"/>
                  <a:pt x="999" y="88"/>
                </a:cubicBezTo>
                <a:cubicBezTo>
                  <a:pt x="996" y="89"/>
                  <a:pt x="1001" y="96"/>
                  <a:pt x="998" y="97"/>
                </a:cubicBezTo>
                <a:cubicBezTo>
                  <a:pt x="997" y="97"/>
                  <a:pt x="993" y="93"/>
                  <a:pt x="992" y="92"/>
                </a:cubicBezTo>
                <a:cubicBezTo>
                  <a:pt x="991" y="93"/>
                  <a:pt x="990" y="93"/>
                  <a:pt x="990" y="91"/>
                </a:cubicBezTo>
                <a:cubicBezTo>
                  <a:pt x="989" y="89"/>
                  <a:pt x="989" y="88"/>
                  <a:pt x="988" y="86"/>
                </a:cubicBezTo>
                <a:cubicBezTo>
                  <a:pt x="988" y="90"/>
                  <a:pt x="987" y="92"/>
                  <a:pt x="986" y="95"/>
                </a:cubicBezTo>
                <a:cubicBezTo>
                  <a:pt x="985" y="96"/>
                  <a:pt x="982" y="94"/>
                  <a:pt x="982" y="96"/>
                </a:cubicBezTo>
                <a:cubicBezTo>
                  <a:pt x="982" y="96"/>
                  <a:pt x="985" y="101"/>
                  <a:pt x="985" y="101"/>
                </a:cubicBezTo>
                <a:cubicBezTo>
                  <a:pt x="989" y="104"/>
                  <a:pt x="992" y="99"/>
                  <a:pt x="997" y="101"/>
                </a:cubicBezTo>
                <a:cubicBezTo>
                  <a:pt x="996" y="101"/>
                  <a:pt x="996" y="101"/>
                  <a:pt x="996" y="101"/>
                </a:cubicBezTo>
                <a:lnTo>
                  <a:pt x="997" y="102"/>
                </a:lnTo>
                <a:close/>
                <a:moveTo>
                  <a:pt x="1321" y="67"/>
                </a:moveTo>
                <a:cubicBezTo>
                  <a:pt x="1327" y="65"/>
                  <a:pt x="1329" y="60"/>
                  <a:pt x="1326" y="55"/>
                </a:cubicBezTo>
                <a:cubicBezTo>
                  <a:pt x="1323" y="50"/>
                  <a:pt x="1317" y="51"/>
                  <a:pt x="1312" y="48"/>
                </a:cubicBezTo>
                <a:cubicBezTo>
                  <a:pt x="1312" y="49"/>
                  <a:pt x="1312" y="51"/>
                  <a:pt x="1311" y="51"/>
                </a:cubicBezTo>
                <a:cubicBezTo>
                  <a:pt x="1310" y="45"/>
                  <a:pt x="1307" y="41"/>
                  <a:pt x="1307" y="49"/>
                </a:cubicBezTo>
                <a:cubicBezTo>
                  <a:pt x="1306" y="49"/>
                  <a:pt x="1305" y="49"/>
                  <a:pt x="1305" y="49"/>
                </a:cubicBezTo>
                <a:cubicBezTo>
                  <a:pt x="1304" y="52"/>
                  <a:pt x="1307" y="55"/>
                  <a:pt x="1308" y="58"/>
                </a:cubicBezTo>
                <a:cubicBezTo>
                  <a:pt x="1309" y="61"/>
                  <a:pt x="1309" y="64"/>
                  <a:pt x="1309" y="66"/>
                </a:cubicBezTo>
                <a:cubicBezTo>
                  <a:pt x="1310" y="68"/>
                  <a:pt x="1310" y="74"/>
                  <a:pt x="1313" y="74"/>
                </a:cubicBezTo>
                <a:cubicBezTo>
                  <a:pt x="1316" y="74"/>
                  <a:pt x="1316" y="68"/>
                  <a:pt x="1320" y="67"/>
                </a:cubicBezTo>
                <a:lnTo>
                  <a:pt x="1321" y="67"/>
                </a:lnTo>
                <a:close/>
                <a:moveTo>
                  <a:pt x="1271" y="43"/>
                </a:moveTo>
                <a:cubicBezTo>
                  <a:pt x="1270" y="45"/>
                  <a:pt x="1270" y="48"/>
                  <a:pt x="1270" y="51"/>
                </a:cubicBezTo>
                <a:cubicBezTo>
                  <a:pt x="1272" y="56"/>
                  <a:pt x="1271" y="52"/>
                  <a:pt x="1274" y="55"/>
                </a:cubicBezTo>
                <a:cubicBezTo>
                  <a:pt x="1279" y="60"/>
                  <a:pt x="1300" y="66"/>
                  <a:pt x="1301" y="56"/>
                </a:cubicBezTo>
                <a:cubicBezTo>
                  <a:pt x="1299" y="53"/>
                  <a:pt x="1297" y="52"/>
                  <a:pt x="1296" y="50"/>
                </a:cubicBezTo>
                <a:cubicBezTo>
                  <a:pt x="1295" y="48"/>
                  <a:pt x="1295" y="44"/>
                  <a:pt x="1294" y="43"/>
                </a:cubicBezTo>
                <a:cubicBezTo>
                  <a:pt x="1293" y="41"/>
                  <a:pt x="1287" y="37"/>
                  <a:pt x="1286" y="38"/>
                </a:cubicBezTo>
                <a:cubicBezTo>
                  <a:pt x="1286" y="38"/>
                  <a:pt x="1284" y="49"/>
                  <a:pt x="1283" y="47"/>
                </a:cubicBezTo>
                <a:cubicBezTo>
                  <a:pt x="1282" y="45"/>
                  <a:pt x="1284" y="42"/>
                  <a:pt x="1283" y="40"/>
                </a:cubicBezTo>
                <a:cubicBezTo>
                  <a:pt x="1280" y="36"/>
                  <a:pt x="1273" y="40"/>
                  <a:pt x="1271" y="43"/>
                </a:cubicBezTo>
                <a:close/>
                <a:moveTo>
                  <a:pt x="1254" y="36"/>
                </a:moveTo>
                <a:cubicBezTo>
                  <a:pt x="1256" y="39"/>
                  <a:pt x="1253" y="41"/>
                  <a:pt x="1255" y="42"/>
                </a:cubicBezTo>
                <a:cubicBezTo>
                  <a:pt x="1255" y="42"/>
                  <a:pt x="1263" y="44"/>
                  <a:pt x="1263" y="44"/>
                </a:cubicBezTo>
                <a:cubicBezTo>
                  <a:pt x="1267" y="45"/>
                  <a:pt x="1271" y="42"/>
                  <a:pt x="1273" y="39"/>
                </a:cubicBezTo>
                <a:cubicBezTo>
                  <a:pt x="1276" y="34"/>
                  <a:pt x="1275" y="37"/>
                  <a:pt x="1273" y="33"/>
                </a:cubicBezTo>
                <a:cubicBezTo>
                  <a:pt x="1270" y="28"/>
                  <a:pt x="1267" y="25"/>
                  <a:pt x="1262" y="22"/>
                </a:cubicBezTo>
                <a:cubicBezTo>
                  <a:pt x="1260" y="21"/>
                  <a:pt x="1259" y="19"/>
                  <a:pt x="1257" y="21"/>
                </a:cubicBezTo>
                <a:cubicBezTo>
                  <a:pt x="1254" y="23"/>
                  <a:pt x="1253" y="33"/>
                  <a:pt x="1254" y="36"/>
                </a:cubicBezTo>
                <a:close/>
                <a:moveTo>
                  <a:pt x="1531" y="85"/>
                </a:moveTo>
                <a:cubicBezTo>
                  <a:pt x="1530" y="87"/>
                  <a:pt x="1528" y="89"/>
                  <a:pt x="1528" y="92"/>
                </a:cubicBezTo>
                <a:cubicBezTo>
                  <a:pt x="1531" y="92"/>
                  <a:pt x="1533" y="89"/>
                  <a:pt x="1535" y="88"/>
                </a:cubicBezTo>
                <a:cubicBezTo>
                  <a:pt x="1538" y="87"/>
                  <a:pt x="1543" y="87"/>
                  <a:pt x="1546" y="87"/>
                </a:cubicBezTo>
                <a:cubicBezTo>
                  <a:pt x="1546" y="81"/>
                  <a:pt x="1530" y="76"/>
                  <a:pt x="1531" y="83"/>
                </a:cubicBezTo>
                <a:lnTo>
                  <a:pt x="1531" y="85"/>
                </a:lnTo>
                <a:close/>
                <a:moveTo>
                  <a:pt x="1492" y="64"/>
                </a:moveTo>
                <a:cubicBezTo>
                  <a:pt x="1494" y="68"/>
                  <a:pt x="1504" y="71"/>
                  <a:pt x="1507" y="71"/>
                </a:cubicBezTo>
                <a:cubicBezTo>
                  <a:pt x="1515" y="71"/>
                  <a:pt x="1507" y="66"/>
                  <a:pt x="1509" y="65"/>
                </a:cubicBezTo>
                <a:cubicBezTo>
                  <a:pt x="1511" y="65"/>
                  <a:pt x="1512" y="67"/>
                  <a:pt x="1512" y="67"/>
                </a:cubicBezTo>
                <a:cubicBezTo>
                  <a:pt x="1513" y="67"/>
                  <a:pt x="1515" y="66"/>
                  <a:pt x="1515" y="66"/>
                </a:cubicBezTo>
                <a:cubicBezTo>
                  <a:pt x="1515" y="66"/>
                  <a:pt x="1520" y="62"/>
                  <a:pt x="1520" y="62"/>
                </a:cubicBezTo>
                <a:cubicBezTo>
                  <a:pt x="1522" y="60"/>
                  <a:pt x="1525" y="64"/>
                  <a:pt x="1525" y="59"/>
                </a:cubicBezTo>
                <a:cubicBezTo>
                  <a:pt x="1516" y="59"/>
                  <a:pt x="1516" y="54"/>
                  <a:pt x="1510" y="47"/>
                </a:cubicBezTo>
                <a:cubicBezTo>
                  <a:pt x="1508" y="44"/>
                  <a:pt x="1511" y="46"/>
                  <a:pt x="1507" y="44"/>
                </a:cubicBezTo>
                <a:cubicBezTo>
                  <a:pt x="1506" y="44"/>
                  <a:pt x="1502" y="41"/>
                  <a:pt x="1502" y="43"/>
                </a:cubicBezTo>
                <a:cubicBezTo>
                  <a:pt x="1502" y="44"/>
                  <a:pt x="1504" y="44"/>
                  <a:pt x="1504" y="45"/>
                </a:cubicBezTo>
                <a:cubicBezTo>
                  <a:pt x="1497" y="45"/>
                  <a:pt x="1508" y="53"/>
                  <a:pt x="1504" y="53"/>
                </a:cubicBezTo>
                <a:cubicBezTo>
                  <a:pt x="1502" y="54"/>
                  <a:pt x="1497" y="48"/>
                  <a:pt x="1495" y="47"/>
                </a:cubicBezTo>
                <a:cubicBezTo>
                  <a:pt x="1484" y="42"/>
                  <a:pt x="1487" y="60"/>
                  <a:pt x="1493" y="61"/>
                </a:cubicBezTo>
                <a:cubicBezTo>
                  <a:pt x="1492" y="62"/>
                  <a:pt x="1494" y="62"/>
                  <a:pt x="1495" y="63"/>
                </a:cubicBezTo>
                <a:cubicBezTo>
                  <a:pt x="1495" y="63"/>
                  <a:pt x="1495" y="63"/>
                  <a:pt x="1495" y="63"/>
                </a:cubicBezTo>
                <a:cubicBezTo>
                  <a:pt x="1494" y="63"/>
                  <a:pt x="1493" y="63"/>
                  <a:pt x="1493" y="64"/>
                </a:cubicBezTo>
                <a:lnTo>
                  <a:pt x="1492" y="64"/>
                </a:lnTo>
                <a:close/>
                <a:moveTo>
                  <a:pt x="1527" y="58"/>
                </a:moveTo>
                <a:cubicBezTo>
                  <a:pt x="1529" y="54"/>
                  <a:pt x="1528" y="50"/>
                  <a:pt x="1526" y="47"/>
                </a:cubicBezTo>
                <a:cubicBezTo>
                  <a:pt x="1525" y="47"/>
                  <a:pt x="1527" y="46"/>
                  <a:pt x="1525" y="45"/>
                </a:cubicBezTo>
                <a:cubicBezTo>
                  <a:pt x="1525" y="45"/>
                  <a:pt x="1519" y="45"/>
                  <a:pt x="1519" y="45"/>
                </a:cubicBezTo>
                <a:cubicBezTo>
                  <a:pt x="1513" y="45"/>
                  <a:pt x="1512" y="44"/>
                  <a:pt x="1515" y="51"/>
                </a:cubicBezTo>
                <a:cubicBezTo>
                  <a:pt x="1517" y="55"/>
                  <a:pt x="1519" y="59"/>
                  <a:pt x="1526" y="57"/>
                </a:cubicBezTo>
                <a:lnTo>
                  <a:pt x="1527" y="58"/>
                </a:lnTo>
                <a:close/>
                <a:moveTo>
                  <a:pt x="1537" y="50"/>
                </a:moveTo>
                <a:cubicBezTo>
                  <a:pt x="1541" y="51"/>
                  <a:pt x="1547" y="54"/>
                  <a:pt x="1551" y="52"/>
                </a:cubicBezTo>
                <a:cubicBezTo>
                  <a:pt x="1555" y="51"/>
                  <a:pt x="1557" y="46"/>
                  <a:pt x="1553" y="44"/>
                </a:cubicBezTo>
                <a:cubicBezTo>
                  <a:pt x="1550" y="43"/>
                  <a:pt x="1548" y="45"/>
                  <a:pt x="1546" y="45"/>
                </a:cubicBezTo>
                <a:cubicBezTo>
                  <a:pt x="1545" y="45"/>
                  <a:pt x="1543" y="44"/>
                  <a:pt x="1541" y="44"/>
                </a:cubicBezTo>
                <a:cubicBezTo>
                  <a:pt x="1537" y="44"/>
                  <a:pt x="1538" y="45"/>
                  <a:pt x="1535" y="44"/>
                </a:cubicBezTo>
                <a:cubicBezTo>
                  <a:pt x="1533" y="43"/>
                  <a:pt x="1537" y="50"/>
                  <a:pt x="1536" y="49"/>
                </a:cubicBezTo>
                <a:lnTo>
                  <a:pt x="1537" y="50"/>
                </a:lnTo>
                <a:close/>
                <a:moveTo>
                  <a:pt x="1639" y="673"/>
                </a:moveTo>
                <a:cubicBezTo>
                  <a:pt x="1640" y="674"/>
                  <a:pt x="1651" y="676"/>
                  <a:pt x="1652" y="676"/>
                </a:cubicBezTo>
                <a:cubicBezTo>
                  <a:pt x="1652" y="676"/>
                  <a:pt x="1652" y="675"/>
                  <a:pt x="1652" y="674"/>
                </a:cubicBezTo>
                <a:cubicBezTo>
                  <a:pt x="1652" y="675"/>
                  <a:pt x="1652" y="675"/>
                  <a:pt x="1653" y="675"/>
                </a:cubicBezTo>
                <a:cubicBezTo>
                  <a:pt x="1654" y="675"/>
                  <a:pt x="1660" y="683"/>
                  <a:pt x="1661" y="682"/>
                </a:cubicBezTo>
                <a:cubicBezTo>
                  <a:pt x="1662" y="681"/>
                  <a:pt x="1662" y="681"/>
                  <a:pt x="1662" y="680"/>
                </a:cubicBezTo>
                <a:cubicBezTo>
                  <a:pt x="1660" y="678"/>
                  <a:pt x="1659" y="675"/>
                  <a:pt x="1657" y="674"/>
                </a:cubicBezTo>
                <a:cubicBezTo>
                  <a:pt x="1657" y="674"/>
                  <a:pt x="1654" y="674"/>
                  <a:pt x="1653" y="673"/>
                </a:cubicBezTo>
                <a:cubicBezTo>
                  <a:pt x="1653" y="672"/>
                  <a:pt x="1653" y="672"/>
                  <a:pt x="1652" y="671"/>
                </a:cubicBezTo>
                <a:cubicBezTo>
                  <a:pt x="1651" y="670"/>
                  <a:pt x="1651" y="670"/>
                  <a:pt x="1649" y="671"/>
                </a:cubicBezTo>
                <a:cubicBezTo>
                  <a:pt x="1648" y="670"/>
                  <a:pt x="1648" y="672"/>
                  <a:pt x="1646" y="670"/>
                </a:cubicBezTo>
                <a:cubicBezTo>
                  <a:pt x="1643" y="665"/>
                  <a:pt x="1647" y="661"/>
                  <a:pt x="1648" y="658"/>
                </a:cubicBezTo>
                <a:cubicBezTo>
                  <a:pt x="1649" y="655"/>
                  <a:pt x="1647" y="654"/>
                  <a:pt x="1647" y="651"/>
                </a:cubicBezTo>
                <a:cubicBezTo>
                  <a:pt x="1647" y="649"/>
                  <a:pt x="1648" y="645"/>
                  <a:pt x="1648" y="643"/>
                </a:cubicBezTo>
                <a:cubicBezTo>
                  <a:pt x="1640" y="644"/>
                  <a:pt x="1637" y="644"/>
                  <a:pt x="1636" y="653"/>
                </a:cubicBezTo>
                <a:cubicBezTo>
                  <a:pt x="1635" y="654"/>
                  <a:pt x="1636" y="656"/>
                  <a:pt x="1636" y="658"/>
                </a:cubicBezTo>
                <a:cubicBezTo>
                  <a:pt x="1636" y="659"/>
                  <a:pt x="1633" y="658"/>
                  <a:pt x="1633" y="660"/>
                </a:cubicBezTo>
                <a:cubicBezTo>
                  <a:pt x="1632" y="663"/>
                  <a:pt x="1637" y="666"/>
                  <a:pt x="1637" y="669"/>
                </a:cubicBezTo>
                <a:cubicBezTo>
                  <a:pt x="1641" y="670"/>
                  <a:pt x="1640" y="666"/>
                  <a:pt x="1639" y="672"/>
                </a:cubicBezTo>
                <a:lnTo>
                  <a:pt x="1639" y="673"/>
                </a:lnTo>
                <a:close/>
                <a:moveTo>
                  <a:pt x="1655" y="714"/>
                </a:moveTo>
                <a:cubicBezTo>
                  <a:pt x="1655" y="714"/>
                  <a:pt x="1655" y="715"/>
                  <a:pt x="1656" y="715"/>
                </a:cubicBezTo>
                <a:cubicBezTo>
                  <a:pt x="1658" y="716"/>
                  <a:pt x="1655" y="713"/>
                  <a:pt x="1659" y="716"/>
                </a:cubicBezTo>
                <a:cubicBezTo>
                  <a:pt x="1659" y="712"/>
                  <a:pt x="1661" y="714"/>
                  <a:pt x="1663" y="715"/>
                </a:cubicBezTo>
                <a:cubicBezTo>
                  <a:pt x="1664" y="717"/>
                  <a:pt x="1662" y="719"/>
                  <a:pt x="1663" y="721"/>
                </a:cubicBezTo>
                <a:cubicBezTo>
                  <a:pt x="1665" y="725"/>
                  <a:pt x="1667" y="725"/>
                  <a:pt x="1671" y="724"/>
                </a:cubicBezTo>
                <a:cubicBezTo>
                  <a:pt x="1670" y="725"/>
                  <a:pt x="1671" y="726"/>
                  <a:pt x="1671" y="727"/>
                </a:cubicBezTo>
                <a:cubicBezTo>
                  <a:pt x="1674" y="730"/>
                  <a:pt x="1673" y="720"/>
                  <a:pt x="1673" y="722"/>
                </a:cubicBezTo>
                <a:cubicBezTo>
                  <a:pt x="1673" y="721"/>
                  <a:pt x="1672" y="716"/>
                  <a:pt x="1675" y="716"/>
                </a:cubicBezTo>
                <a:cubicBezTo>
                  <a:pt x="1675" y="716"/>
                  <a:pt x="1677" y="722"/>
                  <a:pt x="1677" y="722"/>
                </a:cubicBezTo>
                <a:cubicBezTo>
                  <a:pt x="1676" y="716"/>
                  <a:pt x="1679" y="715"/>
                  <a:pt x="1677" y="709"/>
                </a:cubicBezTo>
                <a:cubicBezTo>
                  <a:pt x="1676" y="708"/>
                  <a:pt x="1673" y="699"/>
                  <a:pt x="1671" y="700"/>
                </a:cubicBezTo>
                <a:cubicBezTo>
                  <a:pt x="1671" y="700"/>
                  <a:pt x="1669" y="706"/>
                  <a:pt x="1669" y="705"/>
                </a:cubicBezTo>
                <a:cubicBezTo>
                  <a:pt x="1667" y="706"/>
                  <a:pt x="1667" y="704"/>
                  <a:pt x="1667" y="708"/>
                </a:cubicBezTo>
                <a:cubicBezTo>
                  <a:pt x="1665" y="708"/>
                  <a:pt x="1664" y="708"/>
                  <a:pt x="1664" y="709"/>
                </a:cubicBezTo>
                <a:cubicBezTo>
                  <a:pt x="1660" y="712"/>
                  <a:pt x="1662" y="709"/>
                  <a:pt x="1660" y="707"/>
                </a:cubicBezTo>
                <a:cubicBezTo>
                  <a:pt x="1658" y="707"/>
                  <a:pt x="1656" y="709"/>
                  <a:pt x="1656" y="711"/>
                </a:cubicBezTo>
                <a:cubicBezTo>
                  <a:pt x="1651" y="713"/>
                  <a:pt x="1651" y="718"/>
                  <a:pt x="1652" y="718"/>
                </a:cubicBezTo>
                <a:cubicBezTo>
                  <a:pt x="1652" y="717"/>
                  <a:pt x="1653" y="713"/>
                  <a:pt x="1655" y="713"/>
                </a:cubicBezTo>
                <a:lnTo>
                  <a:pt x="1655" y="714"/>
                </a:lnTo>
                <a:close/>
                <a:moveTo>
                  <a:pt x="1656" y="689"/>
                </a:moveTo>
                <a:cubicBezTo>
                  <a:pt x="1656" y="689"/>
                  <a:pt x="1650" y="686"/>
                  <a:pt x="1649" y="687"/>
                </a:cubicBezTo>
                <a:cubicBezTo>
                  <a:pt x="1649" y="687"/>
                  <a:pt x="1649" y="695"/>
                  <a:pt x="1650" y="695"/>
                </a:cubicBezTo>
                <a:cubicBezTo>
                  <a:pt x="1651" y="695"/>
                  <a:pt x="1652" y="694"/>
                  <a:pt x="1652" y="693"/>
                </a:cubicBezTo>
                <a:cubicBezTo>
                  <a:pt x="1653" y="693"/>
                  <a:pt x="1656" y="691"/>
                  <a:pt x="1656" y="689"/>
                </a:cubicBezTo>
                <a:close/>
                <a:moveTo>
                  <a:pt x="1621" y="708"/>
                </a:moveTo>
                <a:cubicBezTo>
                  <a:pt x="1621" y="708"/>
                  <a:pt x="1621" y="708"/>
                  <a:pt x="1621" y="708"/>
                </a:cubicBezTo>
                <a:cubicBezTo>
                  <a:pt x="1621" y="708"/>
                  <a:pt x="1621" y="708"/>
                  <a:pt x="1621" y="709"/>
                </a:cubicBezTo>
                <a:cubicBezTo>
                  <a:pt x="1626" y="708"/>
                  <a:pt x="1628" y="702"/>
                  <a:pt x="1631" y="699"/>
                </a:cubicBezTo>
                <a:cubicBezTo>
                  <a:pt x="1634" y="695"/>
                  <a:pt x="1635" y="697"/>
                  <a:pt x="1634" y="690"/>
                </a:cubicBezTo>
                <a:cubicBezTo>
                  <a:pt x="1636" y="690"/>
                  <a:pt x="1621" y="707"/>
                  <a:pt x="1621" y="708"/>
                </a:cubicBezTo>
                <a:close/>
                <a:moveTo>
                  <a:pt x="1837" y="123"/>
                </a:moveTo>
                <a:cubicBezTo>
                  <a:pt x="1837" y="122"/>
                  <a:pt x="1834" y="129"/>
                  <a:pt x="1836" y="128"/>
                </a:cubicBezTo>
                <a:cubicBezTo>
                  <a:pt x="1836" y="128"/>
                  <a:pt x="1835" y="128"/>
                  <a:pt x="1835" y="127"/>
                </a:cubicBezTo>
                <a:cubicBezTo>
                  <a:pt x="1833" y="128"/>
                  <a:pt x="1833" y="128"/>
                  <a:pt x="1830" y="128"/>
                </a:cubicBezTo>
                <a:cubicBezTo>
                  <a:pt x="1829" y="128"/>
                  <a:pt x="1826" y="127"/>
                  <a:pt x="1826" y="127"/>
                </a:cubicBezTo>
                <a:cubicBezTo>
                  <a:pt x="1822" y="128"/>
                  <a:pt x="1824" y="132"/>
                  <a:pt x="1819" y="129"/>
                </a:cubicBezTo>
                <a:cubicBezTo>
                  <a:pt x="1816" y="128"/>
                  <a:pt x="1817" y="124"/>
                  <a:pt x="1812" y="125"/>
                </a:cubicBezTo>
                <a:cubicBezTo>
                  <a:pt x="1809" y="126"/>
                  <a:pt x="1809" y="134"/>
                  <a:pt x="1807" y="133"/>
                </a:cubicBezTo>
                <a:cubicBezTo>
                  <a:pt x="1808" y="134"/>
                  <a:pt x="1802" y="130"/>
                  <a:pt x="1802" y="130"/>
                </a:cubicBezTo>
                <a:cubicBezTo>
                  <a:pt x="1802" y="130"/>
                  <a:pt x="1800" y="124"/>
                  <a:pt x="1799" y="124"/>
                </a:cubicBezTo>
                <a:cubicBezTo>
                  <a:pt x="1797" y="124"/>
                  <a:pt x="1798" y="126"/>
                  <a:pt x="1798" y="127"/>
                </a:cubicBezTo>
                <a:cubicBezTo>
                  <a:pt x="1793" y="126"/>
                  <a:pt x="1796" y="127"/>
                  <a:pt x="1796" y="129"/>
                </a:cubicBezTo>
                <a:cubicBezTo>
                  <a:pt x="1796" y="130"/>
                  <a:pt x="1797" y="133"/>
                  <a:pt x="1798" y="134"/>
                </a:cubicBezTo>
                <a:cubicBezTo>
                  <a:pt x="1800" y="136"/>
                  <a:pt x="1802" y="136"/>
                  <a:pt x="1804" y="138"/>
                </a:cubicBezTo>
                <a:cubicBezTo>
                  <a:pt x="1806" y="140"/>
                  <a:pt x="1806" y="142"/>
                  <a:pt x="1807" y="145"/>
                </a:cubicBezTo>
                <a:cubicBezTo>
                  <a:pt x="1807" y="148"/>
                  <a:pt x="1807" y="155"/>
                  <a:pt x="1804" y="157"/>
                </a:cubicBezTo>
                <a:cubicBezTo>
                  <a:pt x="1800" y="160"/>
                  <a:pt x="1796" y="153"/>
                  <a:pt x="1791" y="153"/>
                </a:cubicBezTo>
                <a:cubicBezTo>
                  <a:pt x="1782" y="154"/>
                  <a:pt x="1795" y="157"/>
                  <a:pt x="1794" y="157"/>
                </a:cubicBezTo>
                <a:cubicBezTo>
                  <a:pt x="1793" y="158"/>
                  <a:pt x="1791" y="157"/>
                  <a:pt x="1791" y="159"/>
                </a:cubicBezTo>
                <a:cubicBezTo>
                  <a:pt x="1791" y="160"/>
                  <a:pt x="1791" y="164"/>
                  <a:pt x="1792" y="163"/>
                </a:cubicBezTo>
                <a:cubicBezTo>
                  <a:pt x="1799" y="159"/>
                  <a:pt x="1797" y="160"/>
                  <a:pt x="1804" y="163"/>
                </a:cubicBezTo>
                <a:cubicBezTo>
                  <a:pt x="1805" y="163"/>
                  <a:pt x="1806" y="163"/>
                  <a:pt x="1807" y="163"/>
                </a:cubicBezTo>
                <a:cubicBezTo>
                  <a:pt x="1808" y="163"/>
                  <a:pt x="1808" y="164"/>
                  <a:pt x="1808" y="165"/>
                </a:cubicBezTo>
                <a:cubicBezTo>
                  <a:pt x="1810" y="166"/>
                  <a:pt x="1809" y="170"/>
                  <a:pt x="1812" y="167"/>
                </a:cubicBezTo>
                <a:cubicBezTo>
                  <a:pt x="1815" y="166"/>
                  <a:pt x="1813" y="175"/>
                  <a:pt x="1814" y="174"/>
                </a:cubicBezTo>
                <a:cubicBezTo>
                  <a:pt x="1821" y="171"/>
                  <a:pt x="1833" y="188"/>
                  <a:pt x="1829" y="191"/>
                </a:cubicBezTo>
                <a:cubicBezTo>
                  <a:pt x="1827" y="193"/>
                  <a:pt x="1822" y="189"/>
                  <a:pt x="1820" y="189"/>
                </a:cubicBezTo>
                <a:cubicBezTo>
                  <a:pt x="1816" y="190"/>
                  <a:pt x="1814" y="194"/>
                  <a:pt x="1813" y="197"/>
                </a:cubicBezTo>
                <a:cubicBezTo>
                  <a:pt x="1809" y="201"/>
                  <a:pt x="1805" y="208"/>
                  <a:pt x="1803" y="213"/>
                </a:cubicBezTo>
                <a:cubicBezTo>
                  <a:pt x="1803" y="213"/>
                  <a:pt x="1805" y="217"/>
                  <a:pt x="1804" y="219"/>
                </a:cubicBezTo>
                <a:cubicBezTo>
                  <a:pt x="1804" y="222"/>
                  <a:pt x="1802" y="225"/>
                  <a:pt x="1802" y="227"/>
                </a:cubicBezTo>
                <a:cubicBezTo>
                  <a:pt x="1802" y="228"/>
                  <a:pt x="1804" y="233"/>
                  <a:pt x="1804" y="234"/>
                </a:cubicBezTo>
                <a:cubicBezTo>
                  <a:pt x="1803" y="236"/>
                  <a:pt x="1797" y="230"/>
                  <a:pt x="1796" y="230"/>
                </a:cubicBezTo>
                <a:cubicBezTo>
                  <a:pt x="1793" y="229"/>
                  <a:pt x="1792" y="228"/>
                  <a:pt x="1788" y="229"/>
                </a:cubicBezTo>
                <a:cubicBezTo>
                  <a:pt x="1786" y="230"/>
                  <a:pt x="1778" y="240"/>
                  <a:pt x="1781" y="241"/>
                </a:cubicBezTo>
                <a:cubicBezTo>
                  <a:pt x="1777" y="239"/>
                  <a:pt x="1781" y="232"/>
                  <a:pt x="1775" y="238"/>
                </a:cubicBezTo>
                <a:cubicBezTo>
                  <a:pt x="1774" y="239"/>
                  <a:pt x="1776" y="241"/>
                  <a:pt x="1775" y="241"/>
                </a:cubicBezTo>
                <a:cubicBezTo>
                  <a:pt x="1774" y="243"/>
                  <a:pt x="1773" y="241"/>
                  <a:pt x="1772" y="241"/>
                </a:cubicBezTo>
                <a:cubicBezTo>
                  <a:pt x="1770" y="243"/>
                  <a:pt x="1769" y="241"/>
                  <a:pt x="1768" y="245"/>
                </a:cubicBezTo>
                <a:cubicBezTo>
                  <a:pt x="1768" y="248"/>
                  <a:pt x="1771" y="250"/>
                  <a:pt x="1770" y="254"/>
                </a:cubicBezTo>
                <a:cubicBezTo>
                  <a:pt x="1770" y="254"/>
                  <a:pt x="1773" y="278"/>
                  <a:pt x="1777" y="273"/>
                </a:cubicBezTo>
                <a:cubicBezTo>
                  <a:pt x="1779" y="271"/>
                  <a:pt x="1774" y="268"/>
                  <a:pt x="1779" y="270"/>
                </a:cubicBezTo>
                <a:cubicBezTo>
                  <a:pt x="1781" y="270"/>
                  <a:pt x="1781" y="271"/>
                  <a:pt x="1782" y="273"/>
                </a:cubicBezTo>
                <a:cubicBezTo>
                  <a:pt x="1784" y="276"/>
                  <a:pt x="1780" y="279"/>
                  <a:pt x="1784" y="283"/>
                </a:cubicBezTo>
                <a:cubicBezTo>
                  <a:pt x="1785" y="283"/>
                  <a:pt x="1786" y="283"/>
                  <a:pt x="1786" y="282"/>
                </a:cubicBezTo>
                <a:cubicBezTo>
                  <a:pt x="1788" y="282"/>
                  <a:pt x="1788" y="283"/>
                  <a:pt x="1788" y="284"/>
                </a:cubicBezTo>
                <a:cubicBezTo>
                  <a:pt x="1788" y="285"/>
                  <a:pt x="1790" y="289"/>
                  <a:pt x="1790" y="290"/>
                </a:cubicBezTo>
                <a:cubicBezTo>
                  <a:pt x="1789" y="295"/>
                  <a:pt x="1786" y="285"/>
                  <a:pt x="1786" y="285"/>
                </a:cubicBezTo>
                <a:cubicBezTo>
                  <a:pt x="1785" y="286"/>
                  <a:pt x="1785" y="286"/>
                  <a:pt x="1785" y="287"/>
                </a:cubicBezTo>
                <a:cubicBezTo>
                  <a:pt x="1785" y="287"/>
                  <a:pt x="1784" y="297"/>
                  <a:pt x="1785" y="299"/>
                </a:cubicBezTo>
                <a:cubicBezTo>
                  <a:pt x="1787" y="304"/>
                  <a:pt x="1795" y="306"/>
                  <a:pt x="1791" y="311"/>
                </a:cubicBezTo>
                <a:cubicBezTo>
                  <a:pt x="1790" y="312"/>
                  <a:pt x="1787" y="312"/>
                  <a:pt x="1786" y="314"/>
                </a:cubicBezTo>
                <a:cubicBezTo>
                  <a:pt x="1785" y="315"/>
                  <a:pt x="1784" y="318"/>
                  <a:pt x="1785" y="320"/>
                </a:cubicBezTo>
                <a:cubicBezTo>
                  <a:pt x="1785" y="323"/>
                  <a:pt x="1789" y="327"/>
                  <a:pt x="1789" y="329"/>
                </a:cubicBezTo>
                <a:cubicBezTo>
                  <a:pt x="1789" y="329"/>
                  <a:pt x="1781" y="332"/>
                  <a:pt x="1782" y="333"/>
                </a:cubicBezTo>
                <a:cubicBezTo>
                  <a:pt x="1783" y="334"/>
                  <a:pt x="1783" y="339"/>
                  <a:pt x="1785" y="339"/>
                </a:cubicBezTo>
                <a:cubicBezTo>
                  <a:pt x="1785" y="342"/>
                  <a:pt x="1785" y="355"/>
                  <a:pt x="1781" y="356"/>
                </a:cubicBezTo>
                <a:cubicBezTo>
                  <a:pt x="1780" y="356"/>
                  <a:pt x="1776" y="348"/>
                  <a:pt x="1775" y="347"/>
                </a:cubicBezTo>
                <a:cubicBezTo>
                  <a:pt x="1775" y="345"/>
                  <a:pt x="1774" y="344"/>
                  <a:pt x="1773" y="342"/>
                </a:cubicBezTo>
                <a:cubicBezTo>
                  <a:pt x="1773" y="342"/>
                  <a:pt x="1775" y="341"/>
                  <a:pt x="1775" y="340"/>
                </a:cubicBezTo>
                <a:cubicBezTo>
                  <a:pt x="1774" y="339"/>
                  <a:pt x="1771" y="339"/>
                  <a:pt x="1769" y="338"/>
                </a:cubicBezTo>
                <a:cubicBezTo>
                  <a:pt x="1768" y="337"/>
                  <a:pt x="1766" y="332"/>
                  <a:pt x="1765" y="330"/>
                </a:cubicBezTo>
                <a:cubicBezTo>
                  <a:pt x="1761" y="325"/>
                  <a:pt x="1757" y="318"/>
                  <a:pt x="1754" y="311"/>
                </a:cubicBezTo>
                <a:cubicBezTo>
                  <a:pt x="1751" y="306"/>
                  <a:pt x="1747" y="298"/>
                  <a:pt x="1748" y="292"/>
                </a:cubicBezTo>
                <a:cubicBezTo>
                  <a:pt x="1748" y="290"/>
                  <a:pt x="1750" y="287"/>
                  <a:pt x="1750" y="286"/>
                </a:cubicBezTo>
                <a:cubicBezTo>
                  <a:pt x="1750" y="283"/>
                  <a:pt x="1745" y="278"/>
                  <a:pt x="1745" y="278"/>
                </a:cubicBezTo>
                <a:cubicBezTo>
                  <a:pt x="1745" y="277"/>
                  <a:pt x="1750" y="279"/>
                  <a:pt x="1751" y="278"/>
                </a:cubicBezTo>
                <a:cubicBezTo>
                  <a:pt x="1750" y="279"/>
                  <a:pt x="1753" y="272"/>
                  <a:pt x="1753" y="274"/>
                </a:cubicBezTo>
                <a:cubicBezTo>
                  <a:pt x="1754" y="270"/>
                  <a:pt x="1753" y="267"/>
                  <a:pt x="1753" y="263"/>
                </a:cubicBezTo>
                <a:cubicBezTo>
                  <a:pt x="1753" y="260"/>
                  <a:pt x="1757" y="245"/>
                  <a:pt x="1756" y="244"/>
                </a:cubicBezTo>
                <a:cubicBezTo>
                  <a:pt x="1755" y="240"/>
                  <a:pt x="1757" y="239"/>
                  <a:pt x="1759" y="235"/>
                </a:cubicBezTo>
                <a:cubicBezTo>
                  <a:pt x="1761" y="231"/>
                  <a:pt x="1761" y="233"/>
                  <a:pt x="1760" y="229"/>
                </a:cubicBezTo>
                <a:cubicBezTo>
                  <a:pt x="1759" y="225"/>
                  <a:pt x="1757" y="221"/>
                  <a:pt x="1756" y="217"/>
                </a:cubicBezTo>
                <a:cubicBezTo>
                  <a:pt x="1755" y="212"/>
                  <a:pt x="1754" y="213"/>
                  <a:pt x="1757" y="209"/>
                </a:cubicBezTo>
                <a:cubicBezTo>
                  <a:pt x="1757" y="209"/>
                  <a:pt x="1749" y="204"/>
                  <a:pt x="1748" y="211"/>
                </a:cubicBezTo>
                <a:cubicBezTo>
                  <a:pt x="1747" y="214"/>
                  <a:pt x="1754" y="220"/>
                  <a:pt x="1753" y="222"/>
                </a:cubicBezTo>
                <a:cubicBezTo>
                  <a:pt x="1753" y="223"/>
                  <a:pt x="1750" y="223"/>
                  <a:pt x="1749" y="224"/>
                </a:cubicBezTo>
                <a:cubicBezTo>
                  <a:pt x="1748" y="225"/>
                  <a:pt x="1749" y="227"/>
                  <a:pt x="1749" y="229"/>
                </a:cubicBezTo>
                <a:cubicBezTo>
                  <a:pt x="1748" y="231"/>
                  <a:pt x="1748" y="237"/>
                  <a:pt x="1745" y="238"/>
                </a:cubicBezTo>
                <a:cubicBezTo>
                  <a:pt x="1746" y="232"/>
                  <a:pt x="1743" y="237"/>
                  <a:pt x="1742" y="235"/>
                </a:cubicBezTo>
                <a:cubicBezTo>
                  <a:pt x="1740" y="233"/>
                  <a:pt x="1739" y="224"/>
                  <a:pt x="1738" y="224"/>
                </a:cubicBezTo>
                <a:cubicBezTo>
                  <a:pt x="1736" y="223"/>
                  <a:pt x="1737" y="227"/>
                  <a:pt x="1736" y="227"/>
                </a:cubicBezTo>
                <a:cubicBezTo>
                  <a:pt x="1735" y="227"/>
                  <a:pt x="1733" y="225"/>
                  <a:pt x="1733" y="225"/>
                </a:cubicBezTo>
                <a:cubicBezTo>
                  <a:pt x="1730" y="226"/>
                  <a:pt x="1724" y="228"/>
                  <a:pt x="1722" y="231"/>
                </a:cubicBezTo>
                <a:cubicBezTo>
                  <a:pt x="1720" y="235"/>
                  <a:pt x="1722" y="241"/>
                  <a:pt x="1722" y="246"/>
                </a:cubicBezTo>
                <a:cubicBezTo>
                  <a:pt x="1721" y="250"/>
                  <a:pt x="1718" y="252"/>
                  <a:pt x="1720" y="257"/>
                </a:cubicBezTo>
                <a:cubicBezTo>
                  <a:pt x="1721" y="260"/>
                  <a:pt x="1722" y="259"/>
                  <a:pt x="1723" y="260"/>
                </a:cubicBezTo>
                <a:cubicBezTo>
                  <a:pt x="1723" y="261"/>
                  <a:pt x="1726" y="259"/>
                  <a:pt x="1726" y="262"/>
                </a:cubicBezTo>
                <a:cubicBezTo>
                  <a:pt x="1727" y="265"/>
                  <a:pt x="1719" y="265"/>
                  <a:pt x="1718" y="266"/>
                </a:cubicBezTo>
                <a:cubicBezTo>
                  <a:pt x="1717" y="266"/>
                  <a:pt x="1713" y="271"/>
                  <a:pt x="1712" y="271"/>
                </a:cubicBezTo>
                <a:cubicBezTo>
                  <a:pt x="1704" y="270"/>
                  <a:pt x="1712" y="267"/>
                  <a:pt x="1713" y="266"/>
                </a:cubicBezTo>
                <a:cubicBezTo>
                  <a:pt x="1712" y="267"/>
                  <a:pt x="1693" y="257"/>
                  <a:pt x="1694" y="267"/>
                </a:cubicBezTo>
                <a:cubicBezTo>
                  <a:pt x="1694" y="267"/>
                  <a:pt x="1693" y="267"/>
                  <a:pt x="1693" y="268"/>
                </a:cubicBezTo>
                <a:cubicBezTo>
                  <a:pt x="1693" y="268"/>
                  <a:pt x="1694" y="269"/>
                  <a:pt x="1694" y="269"/>
                </a:cubicBezTo>
                <a:cubicBezTo>
                  <a:pt x="1693" y="270"/>
                  <a:pt x="1687" y="270"/>
                  <a:pt x="1686" y="271"/>
                </a:cubicBezTo>
                <a:cubicBezTo>
                  <a:pt x="1680" y="271"/>
                  <a:pt x="1681" y="270"/>
                  <a:pt x="1681" y="274"/>
                </a:cubicBezTo>
                <a:cubicBezTo>
                  <a:pt x="1680" y="277"/>
                  <a:pt x="1677" y="272"/>
                  <a:pt x="1677" y="272"/>
                </a:cubicBezTo>
                <a:cubicBezTo>
                  <a:pt x="1676" y="272"/>
                  <a:pt x="1672" y="273"/>
                  <a:pt x="1671" y="274"/>
                </a:cubicBezTo>
                <a:cubicBezTo>
                  <a:pt x="1666" y="276"/>
                  <a:pt x="1661" y="277"/>
                  <a:pt x="1660" y="283"/>
                </a:cubicBezTo>
                <a:cubicBezTo>
                  <a:pt x="1658" y="287"/>
                  <a:pt x="1659" y="293"/>
                  <a:pt x="1658" y="298"/>
                </a:cubicBezTo>
                <a:cubicBezTo>
                  <a:pt x="1656" y="306"/>
                  <a:pt x="1650" y="315"/>
                  <a:pt x="1650" y="323"/>
                </a:cubicBezTo>
                <a:cubicBezTo>
                  <a:pt x="1646" y="326"/>
                  <a:pt x="1641" y="334"/>
                  <a:pt x="1647" y="336"/>
                </a:cubicBezTo>
                <a:cubicBezTo>
                  <a:pt x="1649" y="336"/>
                  <a:pt x="1651" y="333"/>
                  <a:pt x="1653" y="334"/>
                </a:cubicBezTo>
                <a:cubicBezTo>
                  <a:pt x="1656" y="335"/>
                  <a:pt x="1654" y="336"/>
                  <a:pt x="1655" y="339"/>
                </a:cubicBezTo>
                <a:cubicBezTo>
                  <a:pt x="1655" y="338"/>
                  <a:pt x="1658" y="343"/>
                  <a:pt x="1657" y="343"/>
                </a:cubicBezTo>
                <a:cubicBezTo>
                  <a:pt x="1660" y="343"/>
                  <a:pt x="1658" y="340"/>
                  <a:pt x="1659" y="340"/>
                </a:cubicBezTo>
                <a:cubicBezTo>
                  <a:pt x="1661" y="339"/>
                  <a:pt x="1659" y="337"/>
                  <a:pt x="1662" y="340"/>
                </a:cubicBezTo>
                <a:cubicBezTo>
                  <a:pt x="1663" y="341"/>
                  <a:pt x="1661" y="345"/>
                  <a:pt x="1662" y="345"/>
                </a:cubicBezTo>
                <a:cubicBezTo>
                  <a:pt x="1665" y="347"/>
                  <a:pt x="1667" y="337"/>
                  <a:pt x="1668" y="337"/>
                </a:cubicBezTo>
                <a:cubicBezTo>
                  <a:pt x="1668" y="337"/>
                  <a:pt x="1674" y="337"/>
                  <a:pt x="1674" y="337"/>
                </a:cubicBezTo>
                <a:cubicBezTo>
                  <a:pt x="1677" y="338"/>
                  <a:pt x="1678" y="340"/>
                  <a:pt x="1680" y="342"/>
                </a:cubicBezTo>
                <a:cubicBezTo>
                  <a:pt x="1691" y="349"/>
                  <a:pt x="1690" y="366"/>
                  <a:pt x="1693" y="379"/>
                </a:cubicBezTo>
                <a:cubicBezTo>
                  <a:pt x="1701" y="384"/>
                  <a:pt x="1696" y="402"/>
                  <a:pt x="1694" y="409"/>
                </a:cubicBezTo>
                <a:cubicBezTo>
                  <a:pt x="1692" y="419"/>
                  <a:pt x="1690" y="431"/>
                  <a:pt x="1685" y="441"/>
                </a:cubicBezTo>
                <a:cubicBezTo>
                  <a:pt x="1682" y="448"/>
                  <a:pt x="1677" y="453"/>
                  <a:pt x="1670" y="452"/>
                </a:cubicBezTo>
                <a:cubicBezTo>
                  <a:pt x="1666" y="451"/>
                  <a:pt x="1667" y="449"/>
                  <a:pt x="1662" y="453"/>
                </a:cubicBezTo>
                <a:cubicBezTo>
                  <a:pt x="1660" y="454"/>
                  <a:pt x="1656" y="459"/>
                  <a:pt x="1656" y="462"/>
                </a:cubicBezTo>
                <a:cubicBezTo>
                  <a:pt x="1655" y="466"/>
                  <a:pt x="1659" y="469"/>
                  <a:pt x="1657" y="474"/>
                </a:cubicBezTo>
                <a:cubicBezTo>
                  <a:pt x="1656" y="477"/>
                  <a:pt x="1650" y="479"/>
                  <a:pt x="1650" y="482"/>
                </a:cubicBezTo>
                <a:cubicBezTo>
                  <a:pt x="1649" y="488"/>
                  <a:pt x="1661" y="497"/>
                  <a:pt x="1664" y="502"/>
                </a:cubicBezTo>
                <a:cubicBezTo>
                  <a:pt x="1666" y="505"/>
                  <a:pt x="1668" y="509"/>
                  <a:pt x="1668" y="513"/>
                </a:cubicBezTo>
                <a:cubicBezTo>
                  <a:pt x="1669" y="520"/>
                  <a:pt x="1666" y="519"/>
                  <a:pt x="1661" y="521"/>
                </a:cubicBezTo>
                <a:cubicBezTo>
                  <a:pt x="1659" y="522"/>
                  <a:pt x="1655" y="526"/>
                  <a:pt x="1653" y="525"/>
                </a:cubicBezTo>
                <a:cubicBezTo>
                  <a:pt x="1649" y="524"/>
                  <a:pt x="1650" y="517"/>
                  <a:pt x="1652" y="515"/>
                </a:cubicBezTo>
                <a:cubicBezTo>
                  <a:pt x="1653" y="510"/>
                  <a:pt x="1646" y="509"/>
                  <a:pt x="1647" y="506"/>
                </a:cubicBezTo>
                <a:cubicBezTo>
                  <a:pt x="1648" y="506"/>
                  <a:pt x="1649" y="507"/>
                  <a:pt x="1650" y="506"/>
                </a:cubicBezTo>
                <a:cubicBezTo>
                  <a:pt x="1651" y="503"/>
                  <a:pt x="1643" y="494"/>
                  <a:pt x="1641" y="499"/>
                </a:cubicBezTo>
                <a:cubicBezTo>
                  <a:pt x="1635" y="501"/>
                  <a:pt x="1638" y="491"/>
                  <a:pt x="1638" y="490"/>
                </a:cubicBezTo>
                <a:cubicBezTo>
                  <a:pt x="1638" y="486"/>
                  <a:pt x="1637" y="483"/>
                  <a:pt x="1632" y="482"/>
                </a:cubicBezTo>
                <a:cubicBezTo>
                  <a:pt x="1628" y="481"/>
                  <a:pt x="1624" y="484"/>
                  <a:pt x="1621" y="487"/>
                </a:cubicBezTo>
                <a:cubicBezTo>
                  <a:pt x="1620" y="488"/>
                  <a:pt x="1614" y="495"/>
                  <a:pt x="1612" y="491"/>
                </a:cubicBezTo>
                <a:cubicBezTo>
                  <a:pt x="1611" y="490"/>
                  <a:pt x="1615" y="488"/>
                  <a:pt x="1615" y="487"/>
                </a:cubicBezTo>
                <a:cubicBezTo>
                  <a:pt x="1615" y="486"/>
                  <a:pt x="1614" y="484"/>
                  <a:pt x="1615" y="483"/>
                </a:cubicBezTo>
                <a:cubicBezTo>
                  <a:pt x="1616" y="479"/>
                  <a:pt x="1620" y="474"/>
                  <a:pt x="1613" y="474"/>
                </a:cubicBezTo>
                <a:cubicBezTo>
                  <a:pt x="1609" y="474"/>
                  <a:pt x="1610" y="475"/>
                  <a:pt x="1608" y="477"/>
                </a:cubicBezTo>
                <a:cubicBezTo>
                  <a:pt x="1607" y="478"/>
                  <a:pt x="1604" y="482"/>
                  <a:pt x="1603" y="483"/>
                </a:cubicBezTo>
                <a:cubicBezTo>
                  <a:pt x="1603" y="483"/>
                  <a:pt x="1601" y="490"/>
                  <a:pt x="1601" y="490"/>
                </a:cubicBezTo>
                <a:cubicBezTo>
                  <a:pt x="1598" y="492"/>
                  <a:pt x="1597" y="490"/>
                  <a:pt x="1594" y="491"/>
                </a:cubicBezTo>
                <a:cubicBezTo>
                  <a:pt x="1594" y="493"/>
                  <a:pt x="1598" y="504"/>
                  <a:pt x="1601" y="501"/>
                </a:cubicBezTo>
                <a:cubicBezTo>
                  <a:pt x="1604" y="503"/>
                  <a:pt x="1603" y="509"/>
                  <a:pt x="1608" y="507"/>
                </a:cubicBezTo>
                <a:cubicBezTo>
                  <a:pt x="1610" y="506"/>
                  <a:pt x="1609" y="502"/>
                  <a:pt x="1614" y="501"/>
                </a:cubicBezTo>
                <a:cubicBezTo>
                  <a:pt x="1618" y="500"/>
                  <a:pt x="1633" y="503"/>
                  <a:pt x="1624" y="509"/>
                </a:cubicBezTo>
                <a:cubicBezTo>
                  <a:pt x="1622" y="510"/>
                  <a:pt x="1620" y="509"/>
                  <a:pt x="1618" y="510"/>
                </a:cubicBezTo>
                <a:cubicBezTo>
                  <a:pt x="1615" y="512"/>
                  <a:pt x="1615" y="514"/>
                  <a:pt x="1613" y="517"/>
                </a:cubicBezTo>
                <a:cubicBezTo>
                  <a:pt x="1611" y="522"/>
                  <a:pt x="1610" y="523"/>
                  <a:pt x="1613" y="527"/>
                </a:cubicBezTo>
                <a:cubicBezTo>
                  <a:pt x="1613" y="527"/>
                  <a:pt x="1616" y="528"/>
                  <a:pt x="1617" y="529"/>
                </a:cubicBezTo>
                <a:cubicBezTo>
                  <a:pt x="1620" y="531"/>
                  <a:pt x="1621" y="536"/>
                  <a:pt x="1623" y="539"/>
                </a:cubicBezTo>
                <a:cubicBezTo>
                  <a:pt x="1624" y="541"/>
                  <a:pt x="1627" y="545"/>
                  <a:pt x="1630" y="546"/>
                </a:cubicBezTo>
                <a:cubicBezTo>
                  <a:pt x="1630" y="546"/>
                  <a:pt x="1630" y="546"/>
                  <a:pt x="1630" y="547"/>
                </a:cubicBezTo>
                <a:cubicBezTo>
                  <a:pt x="1633" y="549"/>
                  <a:pt x="1621" y="548"/>
                  <a:pt x="1622" y="549"/>
                </a:cubicBezTo>
                <a:cubicBezTo>
                  <a:pt x="1623" y="550"/>
                  <a:pt x="1629" y="551"/>
                  <a:pt x="1631" y="552"/>
                </a:cubicBezTo>
                <a:cubicBezTo>
                  <a:pt x="1631" y="555"/>
                  <a:pt x="1626" y="560"/>
                  <a:pt x="1622" y="560"/>
                </a:cubicBezTo>
                <a:cubicBezTo>
                  <a:pt x="1622" y="561"/>
                  <a:pt x="1634" y="561"/>
                  <a:pt x="1633" y="561"/>
                </a:cubicBezTo>
                <a:cubicBezTo>
                  <a:pt x="1634" y="562"/>
                  <a:pt x="1633" y="564"/>
                  <a:pt x="1632" y="564"/>
                </a:cubicBezTo>
                <a:cubicBezTo>
                  <a:pt x="1632" y="565"/>
                  <a:pt x="1631" y="567"/>
                  <a:pt x="1631" y="568"/>
                </a:cubicBezTo>
                <a:cubicBezTo>
                  <a:pt x="1631" y="568"/>
                  <a:pt x="1631" y="571"/>
                  <a:pt x="1631" y="572"/>
                </a:cubicBezTo>
                <a:cubicBezTo>
                  <a:pt x="1631" y="577"/>
                  <a:pt x="1629" y="579"/>
                  <a:pt x="1626" y="583"/>
                </a:cubicBezTo>
                <a:cubicBezTo>
                  <a:pt x="1622" y="590"/>
                  <a:pt x="1624" y="595"/>
                  <a:pt x="1618" y="600"/>
                </a:cubicBezTo>
                <a:cubicBezTo>
                  <a:pt x="1619" y="600"/>
                  <a:pt x="1619" y="600"/>
                  <a:pt x="1619" y="600"/>
                </a:cubicBezTo>
                <a:cubicBezTo>
                  <a:pt x="1618" y="605"/>
                  <a:pt x="1608" y="614"/>
                  <a:pt x="1604" y="614"/>
                </a:cubicBezTo>
                <a:cubicBezTo>
                  <a:pt x="1602" y="617"/>
                  <a:pt x="1597" y="615"/>
                  <a:pt x="1595" y="617"/>
                </a:cubicBezTo>
                <a:cubicBezTo>
                  <a:pt x="1595" y="616"/>
                  <a:pt x="1594" y="617"/>
                  <a:pt x="1594" y="618"/>
                </a:cubicBezTo>
                <a:cubicBezTo>
                  <a:pt x="1592" y="614"/>
                  <a:pt x="1583" y="625"/>
                  <a:pt x="1580" y="622"/>
                </a:cubicBezTo>
                <a:cubicBezTo>
                  <a:pt x="1579" y="624"/>
                  <a:pt x="1577" y="626"/>
                  <a:pt x="1575" y="625"/>
                </a:cubicBezTo>
                <a:cubicBezTo>
                  <a:pt x="1573" y="630"/>
                  <a:pt x="1576" y="630"/>
                  <a:pt x="1571" y="631"/>
                </a:cubicBezTo>
                <a:cubicBezTo>
                  <a:pt x="1569" y="624"/>
                  <a:pt x="1570" y="628"/>
                  <a:pt x="1565" y="627"/>
                </a:cubicBezTo>
                <a:cubicBezTo>
                  <a:pt x="1560" y="626"/>
                  <a:pt x="1562" y="624"/>
                  <a:pt x="1557" y="627"/>
                </a:cubicBezTo>
                <a:cubicBezTo>
                  <a:pt x="1556" y="628"/>
                  <a:pt x="1551" y="630"/>
                  <a:pt x="1550" y="631"/>
                </a:cubicBezTo>
                <a:cubicBezTo>
                  <a:pt x="1549" y="633"/>
                  <a:pt x="1551" y="634"/>
                  <a:pt x="1550" y="636"/>
                </a:cubicBezTo>
                <a:cubicBezTo>
                  <a:pt x="1549" y="637"/>
                  <a:pt x="1544" y="642"/>
                  <a:pt x="1547" y="643"/>
                </a:cubicBezTo>
                <a:cubicBezTo>
                  <a:pt x="1552" y="650"/>
                  <a:pt x="1558" y="655"/>
                  <a:pt x="1563" y="661"/>
                </a:cubicBezTo>
                <a:cubicBezTo>
                  <a:pt x="1566" y="663"/>
                  <a:pt x="1567" y="665"/>
                  <a:pt x="1568" y="668"/>
                </a:cubicBezTo>
                <a:cubicBezTo>
                  <a:pt x="1570" y="671"/>
                  <a:pt x="1571" y="674"/>
                  <a:pt x="1571" y="677"/>
                </a:cubicBezTo>
                <a:cubicBezTo>
                  <a:pt x="1573" y="683"/>
                  <a:pt x="1572" y="689"/>
                  <a:pt x="1566" y="694"/>
                </a:cubicBezTo>
                <a:cubicBezTo>
                  <a:pt x="1563" y="697"/>
                  <a:pt x="1560" y="696"/>
                  <a:pt x="1557" y="697"/>
                </a:cubicBezTo>
                <a:cubicBezTo>
                  <a:pt x="1555" y="699"/>
                  <a:pt x="1559" y="701"/>
                  <a:pt x="1554" y="701"/>
                </a:cubicBezTo>
                <a:cubicBezTo>
                  <a:pt x="1552" y="705"/>
                  <a:pt x="1549" y="707"/>
                  <a:pt x="1546" y="709"/>
                </a:cubicBezTo>
                <a:cubicBezTo>
                  <a:pt x="1545" y="706"/>
                  <a:pt x="1547" y="703"/>
                  <a:pt x="1547" y="701"/>
                </a:cubicBezTo>
                <a:cubicBezTo>
                  <a:pt x="1547" y="698"/>
                  <a:pt x="1548" y="701"/>
                  <a:pt x="1546" y="698"/>
                </a:cubicBezTo>
                <a:cubicBezTo>
                  <a:pt x="1543" y="695"/>
                  <a:pt x="1538" y="697"/>
                  <a:pt x="1539" y="692"/>
                </a:cubicBezTo>
                <a:cubicBezTo>
                  <a:pt x="1533" y="695"/>
                  <a:pt x="1534" y="688"/>
                  <a:pt x="1530" y="685"/>
                </a:cubicBezTo>
                <a:cubicBezTo>
                  <a:pt x="1530" y="685"/>
                  <a:pt x="1519" y="679"/>
                  <a:pt x="1519" y="679"/>
                </a:cubicBezTo>
                <a:cubicBezTo>
                  <a:pt x="1516" y="679"/>
                  <a:pt x="1508" y="704"/>
                  <a:pt x="1517" y="703"/>
                </a:cubicBezTo>
                <a:cubicBezTo>
                  <a:pt x="1518" y="706"/>
                  <a:pt x="1519" y="715"/>
                  <a:pt x="1521" y="717"/>
                </a:cubicBezTo>
                <a:cubicBezTo>
                  <a:pt x="1521" y="717"/>
                  <a:pt x="1525" y="719"/>
                  <a:pt x="1526" y="720"/>
                </a:cubicBezTo>
                <a:cubicBezTo>
                  <a:pt x="1528" y="720"/>
                  <a:pt x="1529" y="722"/>
                  <a:pt x="1531" y="723"/>
                </a:cubicBezTo>
                <a:cubicBezTo>
                  <a:pt x="1537" y="728"/>
                  <a:pt x="1538" y="730"/>
                  <a:pt x="1539" y="738"/>
                </a:cubicBezTo>
                <a:cubicBezTo>
                  <a:pt x="1540" y="743"/>
                  <a:pt x="1546" y="748"/>
                  <a:pt x="1545" y="753"/>
                </a:cubicBezTo>
                <a:cubicBezTo>
                  <a:pt x="1538" y="755"/>
                  <a:pt x="1532" y="746"/>
                  <a:pt x="1527" y="743"/>
                </a:cubicBezTo>
                <a:cubicBezTo>
                  <a:pt x="1526" y="741"/>
                  <a:pt x="1527" y="738"/>
                  <a:pt x="1524" y="738"/>
                </a:cubicBezTo>
                <a:cubicBezTo>
                  <a:pt x="1520" y="734"/>
                  <a:pt x="1521" y="725"/>
                  <a:pt x="1518" y="720"/>
                </a:cubicBezTo>
                <a:cubicBezTo>
                  <a:pt x="1518" y="719"/>
                  <a:pt x="1510" y="707"/>
                  <a:pt x="1508" y="711"/>
                </a:cubicBezTo>
                <a:cubicBezTo>
                  <a:pt x="1505" y="702"/>
                  <a:pt x="1510" y="691"/>
                  <a:pt x="1507" y="681"/>
                </a:cubicBezTo>
                <a:cubicBezTo>
                  <a:pt x="1505" y="676"/>
                  <a:pt x="1502" y="672"/>
                  <a:pt x="1501" y="667"/>
                </a:cubicBezTo>
                <a:cubicBezTo>
                  <a:pt x="1500" y="664"/>
                  <a:pt x="1500" y="656"/>
                  <a:pt x="1497" y="655"/>
                </a:cubicBezTo>
                <a:cubicBezTo>
                  <a:pt x="1493" y="653"/>
                  <a:pt x="1485" y="664"/>
                  <a:pt x="1480" y="661"/>
                </a:cubicBezTo>
                <a:cubicBezTo>
                  <a:pt x="1478" y="659"/>
                  <a:pt x="1480" y="656"/>
                  <a:pt x="1480" y="654"/>
                </a:cubicBezTo>
                <a:cubicBezTo>
                  <a:pt x="1480" y="650"/>
                  <a:pt x="1479" y="646"/>
                  <a:pt x="1476" y="643"/>
                </a:cubicBezTo>
                <a:cubicBezTo>
                  <a:pt x="1475" y="640"/>
                  <a:pt x="1471" y="633"/>
                  <a:pt x="1467" y="632"/>
                </a:cubicBezTo>
                <a:cubicBezTo>
                  <a:pt x="1467" y="629"/>
                  <a:pt x="1462" y="627"/>
                  <a:pt x="1461" y="625"/>
                </a:cubicBezTo>
                <a:cubicBezTo>
                  <a:pt x="1459" y="622"/>
                  <a:pt x="1461" y="617"/>
                  <a:pt x="1454" y="617"/>
                </a:cubicBezTo>
                <a:cubicBezTo>
                  <a:pt x="1450" y="623"/>
                  <a:pt x="1445" y="619"/>
                  <a:pt x="1440" y="622"/>
                </a:cubicBezTo>
                <a:cubicBezTo>
                  <a:pt x="1437" y="624"/>
                  <a:pt x="1435" y="630"/>
                  <a:pt x="1432" y="633"/>
                </a:cubicBezTo>
                <a:cubicBezTo>
                  <a:pt x="1429" y="637"/>
                  <a:pt x="1423" y="639"/>
                  <a:pt x="1419" y="643"/>
                </a:cubicBezTo>
                <a:cubicBezTo>
                  <a:pt x="1415" y="648"/>
                  <a:pt x="1412" y="652"/>
                  <a:pt x="1408" y="656"/>
                </a:cubicBezTo>
                <a:cubicBezTo>
                  <a:pt x="1407" y="657"/>
                  <a:pt x="1407" y="659"/>
                  <a:pt x="1406" y="660"/>
                </a:cubicBezTo>
                <a:cubicBezTo>
                  <a:pt x="1404" y="660"/>
                  <a:pt x="1402" y="661"/>
                  <a:pt x="1401" y="661"/>
                </a:cubicBezTo>
                <a:cubicBezTo>
                  <a:pt x="1399" y="663"/>
                  <a:pt x="1398" y="663"/>
                  <a:pt x="1397" y="666"/>
                </a:cubicBezTo>
                <a:cubicBezTo>
                  <a:pt x="1395" y="669"/>
                  <a:pt x="1398" y="671"/>
                  <a:pt x="1398" y="674"/>
                </a:cubicBezTo>
                <a:cubicBezTo>
                  <a:pt x="1398" y="677"/>
                  <a:pt x="1398" y="681"/>
                  <a:pt x="1397" y="684"/>
                </a:cubicBezTo>
                <a:cubicBezTo>
                  <a:pt x="1397" y="688"/>
                  <a:pt x="1398" y="695"/>
                  <a:pt x="1396" y="698"/>
                </a:cubicBezTo>
                <a:cubicBezTo>
                  <a:pt x="1395" y="701"/>
                  <a:pt x="1391" y="701"/>
                  <a:pt x="1389" y="703"/>
                </a:cubicBezTo>
                <a:cubicBezTo>
                  <a:pt x="1388" y="705"/>
                  <a:pt x="1387" y="708"/>
                  <a:pt x="1386" y="711"/>
                </a:cubicBezTo>
                <a:cubicBezTo>
                  <a:pt x="1381" y="714"/>
                  <a:pt x="1376" y="700"/>
                  <a:pt x="1375" y="697"/>
                </a:cubicBezTo>
                <a:cubicBezTo>
                  <a:pt x="1372" y="690"/>
                  <a:pt x="1368" y="687"/>
                  <a:pt x="1364" y="681"/>
                </a:cubicBezTo>
                <a:cubicBezTo>
                  <a:pt x="1359" y="675"/>
                  <a:pt x="1359" y="667"/>
                  <a:pt x="1356" y="660"/>
                </a:cubicBezTo>
                <a:cubicBezTo>
                  <a:pt x="1354" y="653"/>
                  <a:pt x="1352" y="647"/>
                  <a:pt x="1351" y="641"/>
                </a:cubicBezTo>
                <a:cubicBezTo>
                  <a:pt x="1350" y="639"/>
                  <a:pt x="1348" y="621"/>
                  <a:pt x="1348" y="621"/>
                </a:cubicBezTo>
                <a:cubicBezTo>
                  <a:pt x="1344" y="619"/>
                  <a:pt x="1344" y="629"/>
                  <a:pt x="1343" y="630"/>
                </a:cubicBezTo>
                <a:cubicBezTo>
                  <a:pt x="1338" y="634"/>
                  <a:pt x="1335" y="628"/>
                  <a:pt x="1332" y="626"/>
                </a:cubicBezTo>
                <a:cubicBezTo>
                  <a:pt x="1329" y="624"/>
                  <a:pt x="1322" y="624"/>
                  <a:pt x="1328" y="621"/>
                </a:cubicBezTo>
                <a:cubicBezTo>
                  <a:pt x="1332" y="620"/>
                  <a:pt x="1338" y="621"/>
                  <a:pt x="1331" y="617"/>
                </a:cubicBezTo>
                <a:cubicBezTo>
                  <a:pt x="1329" y="616"/>
                  <a:pt x="1327" y="617"/>
                  <a:pt x="1325" y="617"/>
                </a:cubicBezTo>
                <a:cubicBezTo>
                  <a:pt x="1323" y="616"/>
                  <a:pt x="1322" y="613"/>
                  <a:pt x="1320" y="612"/>
                </a:cubicBezTo>
                <a:cubicBezTo>
                  <a:pt x="1317" y="611"/>
                  <a:pt x="1316" y="612"/>
                  <a:pt x="1313" y="609"/>
                </a:cubicBezTo>
                <a:cubicBezTo>
                  <a:pt x="1310" y="607"/>
                  <a:pt x="1311" y="604"/>
                  <a:pt x="1306" y="602"/>
                </a:cubicBezTo>
                <a:cubicBezTo>
                  <a:pt x="1300" y="600"/>
                  <a:pt x="1292" y="602"/>
                  <a:pt x="1285" y="603"/>
                </a:cubicBezTo>
                <a:cubicBezTo>
                  <a:pt x="1277" y="603"/>
                  <a:pt x="1267" y="603"/>
                  <a:pt x="1259" y="601"/>
                </a:cubicBezTo>
                <a:cubicBezTo>
                  <a:pt x="1253" y="599"/>
                  <a:pt x="1253" y="593"/>
                  <a:pt x="1248" y="591"/>
                </a:cubicBezTo>
                <a:cubicBezTo>
                  <a:pt x="1243" y="590"/>
                  <a:pt x="1238" y="594"/>
                  <a:pt x="1232" y="592"/>
                </a:cubicBezTo>
                <a:cubicBezTo>
                  <a:pt x="1227" y="591"/>
                  <a:pt x="1222" y="585"/>
                  <a:pt x="1216" y="586"/>
                </a:cubicBezTo>
                <a:cubicBezTo>
                  <a:pt x="1216" y="577"/>
                  <a:pt x="1194" y="565"/>
                  <a:pt x="1199" y="579"/>
                </a:cubicBezTo>
                <a:cubicBezTo>
                  <a:pt x="1200" y="584"/>
                  <a:pt x="1204" y="586"/>
                  <a:pt x="1207" y="589"/>
                </a:cubicBezTo>
                <a:cubicBezTo>
                  <a:pt x="1211" y="594"/>
                  <a:pt x="1213" y="601"/>
                  <a:pt x="1215" y="607"/>
                </a:cubicBezTo>
                <a:cubicBezTo>
                  <a:pt x="1215" y="605"/>
                  <a:pt x="1217" y="596"/>
                  <a:pt x="1219" y="597"/>
                </a:cubicBezTo>
                <a:cubicBezTo>
                  <a:pt x="1221" y="603"/>
                  <a:pt x="1219" y="613"/>
                  <a:pt x="1229" y="611"/>
                </a:cubicBezTo>
                <a:cubicBezTo>
                  <a:pt x="1233" y="611"/>
                  <a:pt x="1240" y="606"/>
                  <a:pt x="1243" y="603"/>
                </a:cubicBezTo>
                <a:cubicBezTo>
                  <a:pt x="1244" y="602"/>
                  <a:pt x="1247" y="596"/>
                  <a:pt x="1249" y="598"/>
                </a:cubicBezTo>
                <a:cubicBezTo>
                  <a:pt x="1252" y="600"/>
                  <a:pt x="1249" y="603"/>
                  <a:pt x="1250" y="606"/>
                </a:cubicBezTo>
                <a:cubicBezTo>
                  <a:pt x="1251" y="612"/>
                  <a:pt x="1257" y="613"/>
                  <a:pt x="1263" y="613"/>
                </a:cubicBezTo>
                <a:cubicBezTo>
                  <a:pt x="1264" y="617"/>
                  <a:pt x="1269" y="616"/>
                  <a:pt x="1271" y="620"/>
                </a:cubicBezTo>
                <a:cubicBezTo>
                  <a:pt x="1273" y="624"/>
                  <a:pt x="1270" y="625"/>
                  <a:pt x="1268" y="628"/>
                </a:cubicBezTo>
                <a:cubicBezTo>
                  <a:pt x="1263" y="635"/>
                  <a:pt x="1261" y="636"/>
                  <a:pt x="1260" y="645"/>
                </a:cubicBezTo>
                <a:cubicBezTo>
                  <a:pt x="1247" y="651"/>
                  <a:pt x="1180" y="700"/>
                  <a:pt x="1173" y="675"/>
                </a:cubicBezTo>
                <a:cubicBezTo>
                  <a:pt x="1170" y="666"/>
                  <a:pt x="1171" y="659"/>
                  <a:pt x="1165" y="651"/>
                </a:cubicBezTo>
                <a:cubicBezTo>
                  <a:pt x="1160" y="644"/>
                  <a:pt x="1153" y="637"/>
                  <a:pt x="1149" y="629"/>
                </a:cubicBezTo>
                <a:cubicBezTo>
                  <a:pt x="1144" y="620"/>
                  <a:pt x="1141" y="611"/>
                  <a:pt x="1135" y="603"/>
                </a:cubicBezTo>
                <a:cubicBezTo>
                  <a:pt x="1131" y="597"/>
                  <a:pt x="1125" y="584"/>
                  <a:pt x="1119" y="581"/>
                </a:cubicBezTo>
                <a:cubicBezTo>
                  <a:pt x="1117" y="579"/>
                  <a:pt x="1118" y="586"/>
                  <a:pt x="1118" y="586"/>
                </a:cubicBezTo>
                <a:cubicBezTo>
                  <a:pt x="1114" y="587"/>
                  <a:pt x="1111" y="576"/>
                  <a:pt x="1105" y="575"/>
                </a:cubicBezTo>
                <a:cubicBezTo>
                  <a:pt x="1104" y="583"/>
                  <a:pt x="1111" y="586"/>
                  <a:pt x="1115" y="591"/>
                </a:cubicBezTo>
                <a:cubicBezTo>
                  <a:pt x="1117" y="595"/>
                  <a:pt x="1118" y="599"/>
                  <a:pt x="1120" y="603"/>
                </a:cubicBezTo>
                <a:cubicBezTo>
                  <a:pt x="1122" y="605"/>
                  <a:pt x="1124" y="607"/>
                  <a:pt x="1125" y="609"/>
                </a:cubicBezTo>
                <a:cubicBezTo>
                  <a:pt x="1126" y="612"/>
                  <a:pt x="1126" y="614"/>
                  <a:pt x="1126" y="616"/>
                </a:cubicBezTo>
                <a:cubicBezTo>
                  <a:pt x="1129" y="622"/>
                  <a:pt x="1134" y="624"/>
                  <a:pt x="1137" y="630"/>
                </a:cubicBezTo>
                <a:cubicBezTo>
                  <a:pt x="1139" y="637"/>
                  <a:pt x="1137" y="643"/>
                  <a:pt x="1141" y="649"/>
                </a:cubicBezTo>
                <a:cubicBezTo>
                  <a:pt x="1143" y="651"/>
                  <a:pt x="1146" y="651"/>
                  <a:pt x="1148" y="654"/>
                </a:cubicBezTo>
                <a:cubicBezTo>
                  <a:pt x="1149" y="656"/>
                  <a:pt x="1150" y="659"/>
                  <a:pt x="1152" y="662"/>
                </a:cubicBezTo>
                <a:cubicBezTo>
                  <a:pt x="1159" y="674"/>
                  <a:pt x="1172" y="678"/>
                  <a:pt x="1174" y="692"/>
                </a:cubicBezTo>
                <a:cubicBezTo>
                  <a:pt x="1183" y="697"/>
                  <a:pt x="1185" y="697"/>
                  <a:pt x="1195" y="695"/>
                </a:cubicBezTo>
                <a:cubicBezTo>
                  <a:pt x="1199" y="695"/>
                  <a:pt x="1204" y="695"/>
                  <a:pt x="1208" y="695"/>
                </a:cubicBezTo>
                <a:cubicBezTo>
                  <a:pt x="1212" y="694"/>
                  <a:pt x="1215" y="691"/>
                  <a:pt x="1219" y="690"/>
                </a:cubicBezTo>
                <a:cubicBezTo>
                  <a:pt x="1226" y="689"/>
                  <a:pt x="1225" y="690"/>
                  <a:pt x="1223" y="696"/>
                </a:cubicBezTo>
                <a:cubicBezTo>
                  <a:pt x="1221" y="704"/>
                  <a:pt x="1217" y="710"/>
                  <a:pt x="1213" y="718"/>
                </a:cubicBezTo>
                <a:cubicBezTo>
                  <a:pt x="1209" y="726"/>
                  <a:pt x="1205" y="732"/>
                  <a:pt x="1199" y="739"/>
                </a:cubicBezTo>
                <a:cubicBezTo>
                  <a:pt x="1193" y="745"/>
                  <a:pt x="1188" y="748"/>
                  <a:pt x="1181" y="753"/>
                </a:cubicBezTo>
                <a:cubicBezTo>
                  <a:pt x="1174" y="758"/>
                  <a:pt x="1170" y="765"/>
                  <a:pt x="1165" y="771"/>
                </a:cubicBezTo>
                <a:cubicBezTo>
                  <a:pt x="1159" y="777"/>
                  <a:pt x="1154" y="781"/>
                  <a:pt x="1151" y="789"/>
                </a:cubicBezTo>
                <a:cubicBezTo>
                  <a:pt x="1148" y="797"/>
                  <a:pt x="1152" y="802"/>
                  <a:pt x="1153" y="810"/>
                </a:cubicBezTo>
                <a:cubicBezTo>
                  <a:pt x="1153" y="814"/>
                  <a:pt x="1152" y="815"/>
                  <a:pt x="1154" y="819"/>
                </a:cubicBezTo>
                <a:cubicBezTo>
                  <a:pt x="1157" y="824"/>
                  <a:pt x="1158" y="823"/>
                  <a:pt x="1158" y="830"/>
                </a:cubicBezTo>
                <a:cubicBezTo>
                  <a:pt x="1158" y="837"/>
                  <a:pt x="1158" y="844"/>
                  <a:pt x="1157" y="851"/>
                </a:cubicBezTo>
                <a:cubicBezTo>
                  <a:pt x="1155" y="859"/>
                  <a:pt x="1150" y="863"/>
                  <a:pt x="1143" y="867"/>
                </a:cubicBezTo>
                <a:cubicBezTo>
                  <a:pt x="1137" y="871"/>
                  <a:pt x="1129" y="874"/>
                  <a:pt x="1125" y="879"/>
                </a:cubicBezTo>
                <a:cubicBezTo>
                  <a:pt x="1121" y="884"/>
                  <a:pt x="1123" y="891"/>
                  <a:pt x="1123" y="897"/>
                </a:cubicBezTo>
                <a:cubicBezTo>
                  <a:pt x="1124" y="904"/>
                  <a:pt x="1125" y="908"/>
                  <a:pt x="1118" y="912"/>
                </a:cubicBezTo>
                <a:cubicBezTo>
                  <a:pt x="1116" y="914"/>
                  <a:pt x="1105" y="916"/>
                  <a:pt x="1106" y="920"/>
                </a:cubicBezTo>
                <a:cubicBezTo>
                  <a:pt x="1107" y="920"/>
                  <a:pt x="1108" y="921"/>
                  <a:pt x="1109" y="921"/>
                </a:cubicBezTo>
                <a:cubicBezTo>
                  <a:pt x="1105" y="934"/>
                  <a:pt x="1099" y="941"/>
                  <a:pt x="1090" y="952"/>
                </a:cubicBezTo>
                <a:cubicBezTo>
                  <a:pt x="1087" y="956"/>
                  <a:pt x="1083" y="959"/>
                  <a:pt x="1079" y="963"/>
                </a:cubicBezTo>
                <a:cubicBezTo>
                  <a:pt x="1073" y="968"/>
                  <a:pt x="1070" y="969"/>
                  <a:pt x="1062" y="971"/>
                </a:cubicBezTo>
                <a:cubicBezTo>
                  <a:pt x="1062" y="971"/>
                  <a:pt x="1062" y="972"/>
                  <a:pt x="1063" y="973"/>
                </a:cubicBezTo>
                <a:cubicBezTo>
                  <a:pt x="1063" y="974"/>
                  <a:pt x="1053" y="973"/>
                  <a:pt x="1053" y="973"/>
                </a:cubicBezTo>
                <a:cubicBezTo>
                  <a:pt x="1049" y="973"/>
                  <a:pt x="1045" y="974"/>
                  <a:pt x="1041" y="974"/>
                </a:cubicBezTo>
                <a:cubicBezTo>
                  <a:pt x="1038" y="975"/>
                  <a:pt x="1031" y="978"/>
                  <a:pt x="1028" y="978"/>
                </a:cubicBezTo>
                <a:cubicBezTo>
                  <a:pt x="1025" y="977"/>
                  <a:pt x="1025" y="974"/>
                  <a:pt x="1023" y="974"/>
                </a:cubicBezTo>
                <a:cubicBezTo>
                  <a:pt x="1022" y="973"/>
                  <a:pt x="1019" y="975"/>
                  <a:pt x="1020" y="975"/>
                </a:cubicBezTo>
                <a:cubicBezTo>
                  <a:pt x="1018" y="974"/>
                  <a:pt x="1021" y="972"/>
                  <a:pt x="1020" y="970"/>
                </a:cubicBezTo>
                <a:cubicBezTo>
                  <a:pt x="1019" y="967"/>
                  <a:pt x="1018" y="966"/>
                  <a:pt x="1018" y="963"/>
                </a:cubicBezTo>
                <a:cubicBezTo>
                  <a:pt x="1018" y="963"/>
                  <a:pt x="1020" y="962"/>
                  <a:pt x="1020" y="961"/>
                </a:cubicBezTo>
                <a:cubicBezTo>
                  <a:pt x="1020" y="959"/>
                  <a:pt x="1019" y="957"/>
                  <a:pt x="1018" y="956"/>
                </a:cubicBezTo>
                <a:cubicBezTo>
                  <a:pt x="1018" y="954"/>
                  <a:pt x="1017" y="953"/>
                  <a:pt x="1016" y="951"/>
                </a:cubicBezTo>
                <a:cubicBezTo>
                  <a:pt x="1014" y="946"/>
                  <a:pt x="1013" y="942"/>
                  <a:pt x="1011" y="938"/>
                </a:cubicBezTo>
                <a:cubicBezTo>
                  <a:pt x="1009" y="936"/>
                  <a:pt x="1005" y="931"/>
                  <a:pt x="1004" y="928"/>
                </a:cubicBezTo>
                <a:cubicBezTo>
                  <a:pt x="1003" y="926"/>
                  <a:pt x="1003" y="923"/>
                  <a:pt x="1003" y="921"/>
                </a:cubicBezTo>
                <a:cubicBezTo>
                  <a:pt x="1002" y="916"/>
                  <a:pt x="1001" y="911"/>
                  <a:pt x="1000" y="905"/>
                </a:cubicBezTo>
                <a:cubicBezTo>
                  <a:pt x="999" y="898"/>
                  <a:pt x="997" y="894"/>
                  <a:pt x="994" y="887"/>
                </a:cubicBezTo>
                <a:cubicBezTo>
                  <a:pt x="991" y="882"/>
                  <a:pt x="990" y="878"/>
                  <a:pt x="987" y="873"/>
                </a:cubicBezTo>
                <a:cubicBezTo>
                  <a:pt x="984" y="869"/>
                  <a:pt x="984" y="866"/>
                  <a:pt x="984" y="861"/>
                </a:cubicBezTo>
                <a:cubicBezTo>
                  <a:pt x="985" y="856"/>
                  <a:pt x="987" y="848"/>
                  <a:pt x="989" y="843"/>
                </a:cubicBezTo>
                <a:cubicBezTo>
                  <a:pt x="991" y="840"/>
                  <a:pt x="994" y="839"/>
                  <a:pt x="996" y="836"/>
                </a:cubicBezTo>
                <a:cubicBezTo>
                  <a:pt x="1000" y="830"/>
                  <a:pt x="997" y="826"/>
                  <a:pt x="995" y="821"/>
                </a:cubicBezTo>
                <a:cubicBezTo>
                  <a:pt x="993" y="817"/>
                  <a:pt x="994" y="813"/>
                  <a:pt x="994" y="809"/>
                </a:cubicBezTo>
                <a:cubicBezTo>
                  <a:pt x="994" y="806"/>
                  <a:pt x="993" y="804"/>
                  <a:pt x="992" y="802"/>
                </a:cubicBezTo>
                <a:cubicBezTo>
                  <a:pt x="992" y="801"/>
                  <a:pt x="990" y="797"/>
                  <a:pt x="991" y="797"/>
                </a:cubicBezTo>
                <a:cubicBezTo>
                  <a:pt x="990" y="796"/>
                  <a:pt x="989" y="796"/>
                  <a:pt x="988" y="794"/>
                </a:cubicBezTo>
                <a:cubicBezTo>
                  <a:pt x="987" y="792"/>
                  <a:pt x="987" y="790"/>
                  <a:pt x="986" y="788"/>
                </a:cubicBezTo>
                <a:cubicBezTo>
                  <a:pt x="983" y="784"/>
                  <a:pt x="979" y="782"/>
                  <a:pt x="976" y="778"/>
                </a:cubicBezTo>
                <a:cubicBezTo>
                  <a:pt x="973" y="775"/>
                  <a:pt x="969" y="770"/>
                  <a:pt x="969" y="765"/>
                </a:cubicBezTo>
                <a:cubicBezTo>
                  <a:pt x="969" y="764"/>
                  <a:pt x="974" y="759"/>
                  <a:pt x="974" y="759"/>
                </a:cubicBezTo>
                <a:cubicBezTo>
                  <a:pt x="974" y="758"/>
                  <a:pt x="973" y="757"/>
                  <a:pt x="973" y="756"/>
                </a:cubicBezTo>
                <a:cubicBezTo>
                  <a:pt x="973" y="754"/>
                  <a:pt x="972" y="754"/>
                  <a:pt x="973" y="752"/>
                </a:cubicBezTo>
                <a:cubicBezTo>
                  <a:pt x="974" y="748"/>
                  <a:pt x="976" y="746"/>
                  <a:pt x="975" y="740"/>
                </a:cubicBezTo>
                <a:cubicBezTo>
                  <a:pt x="974" y="739"/>
                  <a:pt x="975" y="738"/>
                  <a:pt x="975" y="737"/>
                </a:cubicBezTo>
                <a:cubicBezTo>
                  <a:pt x="974" y="736"/>
                  <a:pt x="972" y="736"/>
                  <a:pt x="972" y="736"/>
                </a:cubicBezTo>
                <a:cubicBezTo>
                  <a:pt x="972" y="735"/>
                  <a:pt x="969" y="732"/>
                  <a:pt x="968" y="732"/>
                </a:cubicBezTo>
                <a:cubicBezTo>
                  <a:pt x="965" y="731"/>
                  <a:pt x="959" y="735"/>
                  <a:pt x="955" y="735"/>
                </a:cubicBezTo>
                <a:cubicBezTo>
                  <a:pt x="945" y="733"/>
                  <a:pt x="947" y="721"/>
                  <a:pt x="936" y="721"/>
                </a:cubicBezTo>
                <a:cubicBezTo>
                  <a:pt x="929" y="722"/>
                  <a:pt x="923" y="725"/>
                  <a:pt x="916" y="728"/>
                </a:cubicBezTo>
                <a:cubicBezTo>
                  <a:pt x="914" y="728"/>
                  <a:pt x="909" y="731"/>
                  <a:pt x="907" y="731"/>
                </a:cubicBezTo>
                <a:cubicBezTo>
                  <a:pt x="904" y="732"/>
                  <a:pt x="899" y="729"/>
                  <a:pt x="897" y="728"/>
                </a:cubicBezTo>
                <a:cubicBezTo>
                  <a:pt x="894" y="728"/>
                  <a:pt x="889" y="728"/>
                  <a:pt x="886" y="729"/>
                </a:cubicBezTo>
                <a:cubicBezTo>
                  <a:pt x="880" y="730"/>
                  <a:pt x="876" y="734"/>
                  <a:pt x="870" y="733"/>
                </a:cubicBezTo>
                <a:cubicBezTo>
                  <a:pt x="863" y="731"/>
                  <a:pt x="856" y="723"/>
                  <a:pt x="850" y="719"/>
                </a:cubicBezTo>
                <a:cubicBezTo>
                  <a:pt x="848" y="717"/>
                  <a:pt x="844" y="717"/>
                  <a:pt x="842" y="714"/>
                </a:cubicBezTo>
                <a:cubicBezTo>
                  <a:pt x="841" y="713"/>
                  <a:pt x="842" y="711"/>
                  <a:pt x="842" y="709"/>
                </a:cubicBezTo>
                <a:cubicBezTo>
                  <a:pt x="841" y="709"/>
                  <a:pt x="839" y="705"/>
                  <a:pt x="839" y="705"/>
                </a:cubicBezTo>
                <a:cubicBezTo>
                  <a:pt x="839" y="704"/>
                  <a:pt x="839" y="703"/>
                  <a:pt x="838" y="702"/>
                </a:cubicBezTo>
                <a:cubicBezTo>
                  <a:pt x="835" y="698"/>
                  <a:pt x="829" y="695"/>
                  <a:pt x="826" y="692"/>
                </a:cubicBezTo>
                <a:cubicBezTo>
                  <a:pt x="826" y="692"/>
                  <a:pt x="827" y="690"/>
                  <a:pt x="827" y="690"/>
                </a:cubicBezTo>
                <a:cubicBezTo>
                  <a:pt x="826" y="689"/>
                  <a:pt x="825" y="689"/>
                  <a:pt x="824" y="689"/>
                </a:cubicBezTo>
                <a:cubicBezTo>
                  <a:pt x="823" y="688"/>
                  <a:pt x="820" y="687"/>
                  <a:pt x="819" y="686"/>
                </a:cubicBezTo>
                <a:cubicBezTo>
                  <a:pt x="818" y="684"/>
                  <a:pt x="821" y="684"/>
                  <a:pt x="820" y="683"/>
                </a:cubicBezTo>
                <a:cubicBezTo>
                  <a:pt x="820" y="681"/>
                  <a:pt x="818" y="683"/>
                  <a:pt x="817" y="682"/>
                </a:cubicBezTo>
                <a:cubicBezTo>
                  <a:pt x="816" y="680"/>
                  <a:pt x="820" y="680"/>
                  <a:pt x="820" y="679"/>
                </a:cubicBezTo>
                <a:cubicBezTo>
                  <a:pt x="820" y="679"/>
                  <a:pt x="818" y="674"/>
                  <a:pt x="818" y="674"/>
                </a:cubicBezTo>
                <a:cubicBezTo>
                  <a:pt x="817" y="672"/>
                  <a:pt x="814" y="672"/>
                  <a:pt x="814" y="670"/>
                </a:cubicBezTo>
                <a:cubicBezTo>
                  <a:pt x="814" y="667"/>
                  <a:pt x="816" y="668"/>
                  <a:pt x="817" y="666"/>
                </a:cubicBezTo>
                <a:cubicBezTo>
                  <a:pt x="819" y="663"/>
                  <a:pt x="819" y="662"/>
                  <a:pt x="819" y="660"/>
                </a:cubicBezTo>
                <a:cubicBezTo>
                  <a:pt x="820" y="657"/>
                  <a:pt x="822" y="653"/>
                  <a:pt x="822" y="651"/>
                </a:cubicBezTo>
                <a:cubicBezTo>
                  <a:pt x="823" y="647"/>
                  <a:pt x="820" y="644"/>
                  <a:pt x="820" y="640"/>
                </a:cubicBezTo>
                <a:cubicBezTo>
                  <a:pt x="820" y="639"/>
                  <a:pt x="822" y="638"/>
                  <a:pt x="821" y="636"/>
                </a:cubicBezTo>
                <a:cubicBezTo>
                  <a:pt x="820" y="631"/>
                  <a:pt x="816" y="635"/>
                  <a:pt x="817" y="629"/>
                </a:cubicBezTo>
                <a:cubicBezTo>
                  <a:pt x="818" y="625"/>
                  <a:pt x="822" y="620"/>
                  <a:pt x="823" y="616"/>
                </a:cubicBezTo>
                <a:cubicBezTo>
                  <a:pt x="825" y="613"/>
                  <a:pt x="827" y="610"/>
                  <a:pt x="829" y="607"/>
                </a:cubicBezTo>
                <a:cubicBezTo>
                  <a:pt x="830" y="605"/>
                  <a:pt x="831" y="603"/>
                  <a:pt x="832" y="601"/>
                </a:cubicBezTo>
                <a:cubicBezTo>
                  <a:pt x="834" y="599"/>
                  <a:pt x="837" y="598"/>
                  <a:pt x="838" y="596"/>
                </a:cubicBezTo>
                <a:cubicBezTo>
                  <a:pt x="841" y="593"/>
                  <a:pt x="842" y="590"/>
                  <a:pt x="845" y="587"/>
                </a:cubicBezTo>
                <a:cubicBezTo>
                  <a:pt x="848" y="586"/>
                  <a:pt x="853" y="584"/>
                  <a:pt x="855" y="583"/>
                </a:cubicBezTo>
                <a:cubicBezTo>
                  <a:pt x="858" y="580"/>
                  <a:pt x="860" y="576"/>
                  <a:pt x="861" y="572"/>
                </a:cubicBezTo>
                <a:cubicBezTo>
                  <a:pt x="861" y="571"/>
                  <a:pt x="861" y="570"/>
                  <a:pt x="861" y="569"/>
                </a:cubicBezTo>
                <a:cubicBezTo>
                  <a:pt x="861" y="567"/>
                  <a:pt x="862" y="565"/>
                  <a:pt x="863" y="563"/>
                </a:cubicBezTo>
                <a:cubicBezTo>
                  <a:pt x="865" y="558"/>
                  <a:pt x="864" y="558"/>
                  <a:pt x="868" y="554"/>
                </a:cubicBezTo>
                <a:cubicBezTo>
                  <a:pt x="871" y="552"/>
                  <a:pt x="877" y="550"/>
                  <a:pt x="880" y="547"/>
                </a:cubicBezTo>
                <a:cubicBezTo>
                  <a:pt x="881" y="545"/>
                  <a:pt x="881" y="541"/>
                  <a:pt x="882" y="539"/>
                </a:cubicBezTo>
                <a:cubicBezTo>
                  <a:pt x="883" y="538"/>
                  <a:pt x="882" y="537"/>
                  <a:pt x="884" y="536"/>
                </a:cubicBezTo>
                <a:cubicBezTo>
                  <a:pt x="889" y="533"/>
                  <a:pt x="885" y="537"/>
                  <a:pt x="889" y="539"/>
                </a:cubicBezTo>
                <a:cubicBezTo>
                  <a:pt x="893" y="541"/>
                  <a:pt x="897" y="538"/>
                  <a:pt x="900" y="538"/>
                </a:cubicBezTo>
                <a:cubicBezTo>
                  <a:pt x="901" y="538"/>
                  <a:pt x="901" y="540"/>
                  <a:pt x="902" y="540"/>
                </a:cubicBezTo>
                <a:cubicBezTo>
                  <a:pt x="906" y="540"/>
                  <a:pt x="907" y="540"/>
                  <a:pt x="910" y="538"/>
                </a:cubicBezTo>
                <a:cubicBezTo>
                  <a:pt x="918" y="536"/>
                  <a:pt x="922" y="531"/>
                  <a:pt x="930" y="530"/>
                </a:cubicBezTo>
                <a:cubicBezTo>
                  <a:pt x="937" y="530"/>
                  <a:pt x="945" y="529"/>
                  <a:pt x="952" y="527"/>
                </a:cubicBezTo>
                <a:cubicBezTo>
                  <a:pt x="954" y="527"/>
                  <a:pt x="959" y="529"/>
                  <a:pt x="961" y="529"/>
                </a:cubicBezTo>
                <a:cubicBezTo>
                  <a:pt x="964" y="528"/>
                  <a:pt x="969" y="526"/>
                  <a:pt x="971" y="526"/>
                </a:cubicBezTo>
                <a:cubicBezTo>
                  <a:pt x="972" y="526"/>
                  <a:pt x="976" y="529"/>
                  <a:pt x="975" y="530"/>
                </a:cubicBezTo>
                <a:cubicBezTo>
                  <a:pt x="975" y="529"/>
                  <a:pt x="978" y="526"/>
                  <a:pt x="979" y="527"/>
                </a:cubicBezTo>
                <a:cubicBezTo>
                  <a:pt x="980" y="528"/>
                  <a:pt x="975" y="533"/>
                  <a:pt x="975" y="535"/>
                </a:cubicBezTo>
                <a:cubicBezTo>
                  <a:pt x="976" y="539"/>
                  <a:pt x="980" y="534"/>
                  <a:pt x="978" y="541"/>
                </a:cubicBezTo>
                <a:cubicBezTo>
                  <a:pt x="977" y="544"/>
                  <a:pt x="972" y="545"/>
                  <a:pt x="974" y="549"/>
                </a:cubicBezTo>
                <a:cubicBezTo>
                  <a:pt x="976" y="554"/>
                  <a:pt x="977" y="548"/>
                  <a:pt x="978" y="549"/>
                </a:cubicBezTo>
                <a:cubicBezTo>
                  <a:pt x="982" y="550"/>
                  <a:pt x="982" y="554"/>
                  <a:pt x="986" y="555"/>
                </a:cubicBezTo>
                <a:cubicBezTo>
                  <a:pt x="990" y="556"/>
                  <a:pt x="994" y="555"/>
                  <a:pt x="998" y="556"/>
                </a:cubicBezTo>
                <a:cubicBezTo>
                  <a:pt x="1000" y="556"/>
                  <a:pt x="1003" y="557"/>
                  <a:pt x="1004" y="558"/>
                </a:cubicBezTo>
                <a:cubicBezTo>
                  <a:pt x="1008" y="562"/>
                  <a:pt x="1004" y="563"/>
                  <a:pt x="1010" y="566"/>
                </a:cubicBezTo>
                <a:cubicBezTo>
                  <a:pt x="1013" y="567"/>
                  <a:pt x="1015" y="566"/>
                  <a:pt x="1018" y="567"/>
                </a:cubicBezTo>
                <a:cubicBezTo>
                  <a:pt x="1021" y="570"/>
                  <a:pt x="1022" y="574"/>
                  <a:pt x="1027" y="573"/>
                </a:cubicBezTo>
                <a:cubicBezTo>
                  <a:pt x="1035" y="571"/>
                  <a:pt x="1030" y="565"/>
                  <a:pt x="1031" y="561"/>
                </a:cubicBezTo>
                <a:cubicBezTo>
                  <a:pt x="1033" y="554"/>
                  <a:pt x="1044" y="555"/>
                  <a:pt x="1048" y="557"/>
                </a:cubicBezTo>
                <a:cubicBezTo>
                  <a:pt x="1050" y="557"/>
                  <a:pt x="1052" y="559"/>
                  <a:pt x="1054" y="560"/>
                </a:cubicBezTo>
                <a:cubicBezTo>
                  <a:pt x="1056" y="560"/>
                  <a:pt x="1058" y="560"/>
                  <a:pt x="1060" y="560"/>
                </a:cubicBezTo>
                <a:cubicBezTo>
                  <a:pt x="1061" y="560"/>
                  <a:pt x="1062" y="562"/>
                  <a:pt x="1062" y="562"/>
                </a:cubicBezTo>
                <a:cubicBezTo>
                  <a:pt x="1068" y="564"/>
                  <a:pt x="1076" y="565"/>
                  <a:pt x="1082" y="566"/>
                </a:cubicBezTo>
                <a:cubicBezTo>
                  <a:pt x="1089" y="567"/>
                  <a:pt x="1097" y="561"/>
                  <a:pt x="1103" y="566"/>
                </a:cubicBezTo>
                <a:cubicBezTo>
                  <a:pt x="1104" y="564"/>
                  <a:pt x="1112" y="565"/>
                  <a:pt x="1114" y="564"/>
                </a:cubicBezTo>
                <a:cubicBezTo>
                  <a:pt x="1118" y="562"/>
                  <a:pt x="1118" y="556"/>
                  <a:pt x="1120" y="552"/>
                </a:cubicBezTo>
                <a:cubicBezTo>
                  <a:pt x="1122" y="545"/>
                  <a:pt x="1122" y="541"/>
                  <a:pt x="1122" y="534"/>
                </a:cubicBezTo>
                <a:cubicBezTo>
                  <a:pt x="1123" y="532"/>
                  <a:pt x="1124" y="529"/>
                  <a:pt x="1123" y="527"/>
                </a:cubicBezTo>
                <a:cubicBezTo>
                  <a:pt x="1123" y="528"/>
                  <a:pt x="1114" y="528"/>
                  <a:pt x="1114" y="529"/>
                </a:cubicBezTo>
                <a:cubicBezTo>
                  <a:pt x="1110" y="530"/>
                  <a:pt x="1110" y="534"/>
                  <a:pt x="1105" y="533"/>
                </a:cubicBezTo>
                <a:cubicBezTo>
                  <a:pt x="1100" y="532"/>
                  <a:pt x="1098" y="527"/>
                  <a:pt x="1093" y="528"/>
                </a:cubicBezTo>
                <a:cubicBezTo>
                  <a:pt x="1090" y="529"/>
                  <a:pt x="1091" y="533"/>
                  <a:pt x="1086" y="533"/>
                </a:cubicBezTo>
                <a:cubicBezTo>
                  <a:pt x="1086" y="533"/>
                  <a:pt x="1086" y="533"/>
                  <a:pt x="1086" y="533"/>
                </a:cubicBezTo>
                <a:cubicBezTo>
                  <a:pt x="1083" y="532"/>
                  <a:pt x="1083" y="529"/>
                  <a:pt x="1080" y="528"/>
                </a:cubicBezTo>
                <a:cubicBezTo>
                  <a:pt x="1077" y="528"/>
                  <a:pt x="1075" y="531"/>
                  <a:pt x="1072" y="529"/>
                </a:cubicBezTo>
                <a:cubicBezTo>
                  <a:pt x="1072" y="529"/>
                  <a:pt x="1072" y="529"/>
                  <a:pt x="1072" y="529"/>
                </a:cubicBezTo>
                <a:cubicBezTo>
                  <a:pt x="1074" y="529"/>
                  <a:pt x="1075" y="528"/>
                  <a:pt x="1075" y="527"/>
                </a:cubicBezTo>
                <a:cubicBezTo>
                  <a:pt x="1074" y="527"/>
                  <a:pt x="1072" y="527"/>
                  <a:pt x="1071" y="527"/>
                </a:cubicBezTo>
                <a:cubicBezTo>
                  <a:pt x="1075" y="524"/>
                  <a:pt x="1065" y="519"/>
                  <a:pt x="1066" y="515"/>
                </a:cubicBezTo>
                <a:cubicBezTo>
                  <a:pt x="1069" y="517"/>
                  <a:pt x="1068" y="515"/>
                  <a:pt x="1070" y="513"/>
                </a:cubicBezTo>
                <a:cubicBezTo>
                  <a:pt x="1068" y="513"/>
                  <a:pt x="1068" y="511"/>
                  <a:pt x="1069" y="509"/>
                </a:cubicBezTo>
                <a:cubicBezTo>
                  <a:pt x="1054" y="502"/>
                  <a:pt x="1080" y="502"/>
                  <a:pt x="1080" y="502"/>
                </a:cubicBezTo>
                <a:cubicBezTo>
                  <a:pt x="1076" y="503"/>
                  <a:pt x="1084" y="499"/>
                  <a:pt x="1084" y="499"/>
                </a:cubicBezTo>
                <a:cubicBezTo>
                  <a:pt x="1084" y="499"/>
                  <a:pt x="1084" y="499"/>
                  <a:pt x="1084" y="499"/>
                </a:cubicBezTo>
                <a:cubicBezTo>
                  <a:pt x="1084" y="499"/>
                  <a:pt x="1084" y="499"/>
                  <a:pt x="1084" y="499"/>
                </a:cubicBezTo>
                <a:cubicBezTo>
                  <a:pt x="1082" y="499"/>
                  <a:pt x="1081" y="498"/>
                  <a:pt x="1080" y="498"/>
                </a:cubicBezTo>
                <a:cubicBezTo>
                  <a:pt x="1079" y="495"/>
                  <a:pt x="1089" y="496"/>
                  <a:pt x="1089" y="496"/>
                </a:cubicBezTo>
                <a:cubicBezTo>
                  <a:pt x="1092" y="496"/>
                  <a:pt x="1093" y="495"/>
                  <a:pt x="1095" y="493"/>
                </a:cubicBezTo>
                <a:cubicBezTo>
                  <a:pt x="1100" y="490"/>
                  <a:pt x="1105" y="489"/>
                  <a:pt x="1111" y="490"/>
                </a:cubicBezTo>
                <a:cubicBezTo>
                  <a:pt x="1119" y="491"/>
                  <a:pt x="1121" y="494"/>
                  <a:pt x="1128" y="496"/>
                </a:cubicBezTo>
                <a:cubicBezTo>
                  <a:pt x="1137" y="499"/>
                  <a:pt x="1158" y="495"/>
                  <a:pt x="1148" y="482"/>
                </a:cubicBezTo>
                <a:cubicBezTo>
                  <a:pt x="1142" y="475"/>
                  <a:pt x="1129" y="469"/>
                  <a:pt x="1121" y="465"/>
                </a:cubicBezTo>
                <a:cubicBezTo>
                  <a:pt x="1121" y="464"/>
                  <a:pt x="1121" y="464"/>
                  <a:pt x="1121" y="463"/>
                </a:cubicBezTo>
                <a:cubicBezTo>
                  <a:pt x="1122" y="463"/>
                  <a:pt x="1124" y="464"/>
                  <a:pt x="1125" y="463"/>
                </a:cubicBezTo>
                <a:cubicBezTo>
                  <a:pt x="1125" y="462"/>
                  <a:pt x="1125" y="461"/>
                  <a:pt x="1125" y="460"/>
                </a:cubicBezTo>
                <a:cubicBezTo>
                  <a:pt x="1126" y="459"/>
                  <a:pt x="1127" y="458"/>
                  <a:pt x="1128" y="457"/>
                </a:cubicBezTo>
                <a:cubicBezTo>
                  <a:pt x="1127" y="457"/>
                  <a:pt x="1126" y="456"/>
                  <a:pt x="1125" y="455"/>
                </a:cubicBezTo>
                <a:cubicBezTo>
                  <a:pt x="1124" y="453"/>
                  <a:pt x="1128" y="454"/>
                  <a:pt x="1128" y="454"/>
                </a:cubicBezTo>
                <a:cubicBezTo>
                  <a:pt x="1128" y="453"/>
                  <a:pt x="1128" y="453"/>
                  <a:pt x="1128" y="453"/>
                </a:cubicBezTo>
                <a:cubicBezTo>
                  <a:pt x="1134" y="449"/>
                  <a:pt x="1130" y="448"/>
                  <a:pt x="1125" y="450"/>
                </a:cubicBezTo>
                <a:cubicBezTo>
                  <a:pt x="1123" y="451"/>
                  <a:pt x="1121" y="452"/>
                  <a:pt x="1119" y="453"/>
                </a:cubicBezTo>
                <a:cubicBezTo>
                  <a:pt x="1117" y="454"/>
                  <a:pt x="1115" y="454"/>
                  <a:pt x="1112" y="455"/>
                </a:cubicBezTo>
                <a:cubicBezTo>
                  <a:pt x="1112" y="456"/>
                  <a:pt x="1111" y="457"/>
                  <a:pt x="1109" y="458"/>
                </a:cubicBezTo>
                <a:cubicBezTo>
                  <a:pt x="1109" y="458"/>
                  <a:pt x="1109" y="457"/>
                  <a:pt x="1109" y="457"/>
                </a:cubicBezTo>
                <a:cubicBezTo>
                  <a:pt x="1110" y="457"/>
                  <a:pt x="1110" y="456"/>
                  <a:pt x="1110" y="456"/>
                </a:cubicBezTo>
                <a:cubicBezTo>
                  <a:pt x="1109" y="455"/>
                  <a:pt x="1103" y="459"/>
                  <a:pt x="1103" y="459"/>
                </a:cubicBezTo>
                <a:cubicBezTo>
                  <a:pt x="1104" y="460"/>
                  <a:pt x="1112" y="465"/>
                  <a:pt x="1112" y="464"/>
                </a:cubicBezTo>
                <a:cubicBezTo>
                  <a:pt x="1112" y="462"/>
                  <a:pt x="1107" y="461"/>
                  <a:pt x="1108" y="459"/>
                </a:cubicBezTo>
                <a:cubicBezTo>
                  <a:pt x="1108" y="459"/>
                  <a:pt x="1108" y="459"/>
                  <a:pt x="1108" y="459"/>
                </a:cubicBezTo>
                <a:cubicBezTo>
                  <a:pt x="1109" y="460"/>
                  <a:pt x="1110" y="462"/>
                  <a:pt x="1112" y="463"/>
                </a:cubicBezTo>
                <a:cubicBezTo>
                  <a:pt x="1113" y="464"/>
                  <a:pt x="1115" y="464"/>
                  <a:pt x="1116" y="463"/>
                </a:cubicBezTo>
                <a:cubicBezTo>
                  <a:pt x="1118" y="464"/>
                  <a:pt x="1121" y="463"/>
                  <a:pt x="1118" y="466"/>
                </a:cubicBezTo>
                <a:cubicBezTo>
                  <a:pt x="1116" y="468"/>
                  <a:pt x="1104" y="472"/>
                  <a:pt x="1101" y="470"/>
                </a:cubicBezTo>
                <a:cubicBezTo>
                  <a:pt x="1104" y="466"/>
                  <a:pt x="1100" y="464"/>
                  <a:pt x="1097" y="465"/>
                </a:cubicBezTo>
                <a:cubicBezTo>
                  <a:pt x="1097" y="460"/>
                  <a:pt x="1105" y="463"/>
                  <a:pt x="1100" y="459"/>
                </a:cubicBezTo>
                <a:cubicBezTo>
                  <a:pt x="1097" y="457"/>
                  <a:pt x="1092" y="458"/>
                  <a:pt x="1089" y="456"/>
                </a:cubicBezTo>
                <a:cubicBezTo>
                  <a:pt x="1091" y="455"/>
                  <a:pt x="1093" y="456"/>
                  <a:pt x="1095" y="456"/>
                </a:cubicBezTo>
                <a:cubicBezTo>
                  <a:pt x="1095" y="456"/>
                  <a:pt x="1095" y="455"/>
                  <a:pt x="1095" y="455"/>
                </a:cubicBezTo>
                <a:cubicBezTo>
                  <a:pt x="1083" y="451"/>
                  <a:pt x="1076" y="473"/>
                  <a:pt x="1074" y="480"/>
                </a:cubicBezTo>
                <a:cubicBezTo>
                  <a:pt x="1072" y="485"/>
                  <a:pt x="1071" y="485"/>
                  <a:pt x="1073" y="489"/>
                </a:cubicBezTo>
                <a:cubicBezTo>
                  <a:pt x="1073" y="491"/>
                  <a:pt x="1077" y="493"/>
                  <a:pt x="1077" y="494"/>
                </a:cubicBezTo>
                <a:cubicBezTo>
                  <a:pt x="1079" y="499"/>
                  <a:pt x="1079" y="496"/>
                  <a:pt x="1075" y="498"/>
                </a:cubicBezTo>
                <a:cubicBezTo>
                  <a:pt x="1071" y="500"/>
                  <a:pt x="1068" y="500"/>
                  <a:pt x="1065" y="503"/>
                </a:cubicBezTo>
                <a:cubicBezTo>
                  <a:pt x="1068" y="500"/>
                  <a:pt x="1051" y="495"/>
                  <a:pt x="1051" y="500"/>
                </a:cubicBezTo>
                <a:cubicBezTo>
                  <a:pt x="1051" y="502"/>
                  <a:pt x="1052" y="503"/>
                  <a:pt x="1053" y="503"/>
                </a:cubicBezTo>
                <a:cubicBezTo>
                  <a:pt x="1053" y="503"/>
                  <a:pt x="1053" y="503"/>
                  <a:pt x="1053" y="503"/>
                </a:cubicBezTo>
                <a:cubicBezTo>
                  <a:pt x="1052" y="503"/>
                  <a:pt x="1051" y="503"/>
                  <a:pt x="1050" y="503"/>
                </a:cubicBezTo>
                <a:cubicBezTo>
                  <a:pt x="1050" y="503"/>
                  <a:pt x="1050" y="503"/>
                  <a:pt x="1050" y="503"/>
                </a:cubicBezTo>
                <a:cubicBezTo>
                  <a:pt x="1051" y="504"/>
                  <a:pt x="1051" y="504"/>
                  <a:pt x="1051" y="505"/>
                </a:cubicBezTo>
                <a:cubicBezTo>
                  <a:pt x="1050" y="504"/>
                  <a:pt x="1049" y="504"/>
                  <a:pt x="1048" y="504"/>
                </a:cubicBezTo>
                <a:cubicBezTo>
                  <a:pt x="1049" y="504"/>
                  <a:pt x="1049" y="505"/>
                  <a:pt x="1049" y="506"/>
                </a:cubicBezTo>
                <a:cubicBezTo>
                  <a:pt x="1047" y="506"/>
                  <a:pt x="1047" y="503"/>
                  <a:pt x="1045" y="502"/>
                </a:cubicBezTo>
                <a:cubicBezTo>
                  <a:pt x="1045" y="502"/>
                  <a:pt x="1045" y="501"/>
                  <a:pt x="1045" y="501"/>
                </a:cubicBezTo>
                <a:cubicBezTo>
                  <a:pt x="1044" y="504"/>
                  <a:pt x="1043" y="503"/>
                  <a:pt x="1044" y="506"/>
                </a:cubicBezTo>
                <a:cubicBezTo>
                  <a:pt x="1045" y="509"/>
                  <a:pt x="1049" y="509"/>
                  <a:pt x="1048" y="512"/>
                </a:cubicBezTo>
                <a:cubicBezTo>
                  <a:pt x="1048" y="512"/>
                  <a:pt x="1047" y="512"/>
                  <a:pt x="1047" y="512"/>
                </a:cubicBezTo>
                <a:cubicBezTo>
                  <a:pt x="1047" y="512"/>
                  <a:pt x="1047" y="512"/>
                  <a:pt x="1047" y="512"/>
                </a:cubicBezTo>
                <a:cubicBezTo>
                  <a:pt x="1047" y="511"/>
                  <a:pt x="1056" y="520"/>
                  <a:pt x="1056" y="520"/>
                </a:cubicBezTo>
                <a:cubicBezTo>
                  <a:pt x="1054" y="522"/>
                  <a:pt x="1053" y="519"/>
                  <a:pt x="1051" y="519"/>
                </a:cubicBezTo>
                <a:cubicBezTo>
                  <a:pt x="1052" y="520"/>
                  <a:pt x="1052" y="520"/>
                  <a:pt x="1053" y="521"/>
                </a:cubicBezTo>
                <a:cubicBezTo>
                  <a:pt x="1051" y="523"/>
                  <a:pt x="1049" y="520"/>
                  <a:pt x="1047" y="522"/>
                </a:cubicBezTo>
                <a:cubicBezTo>
                  <a:pt x="1047" y="524"/>
                  <a:pt x="1049" y="524"/>
                  <a:pt x="1050" y="525"/>
                </a:cubicBezTo>
                <a:cubicBezTo>
                  <a:pt x="1049" y="526"/>
                  <a:pt x="1047" y="526"/>
                  <a:pt x="1046" y="525"/>
                </a:cubicBezTo>
                <a:cubicBezTo>
                  <a:pt x="1046" y="526"/>
                  <a:pt x="1049" y="530"/>
                  <a:pt x="1048" y="530"/>
                </a:cubicBezTo>
                <a:cubicBezTo>
                  <a:pt x="1046" y="530"/>
                  <a:pt x="1044" y="528"/>
                  <a:pt x="1044" y="532"/>
                </a:cubicBezTo>
                <a:cubicBezTo>
                  <a:pt x="1042" y="532"/>
                  <a:pt x="1043" y="529"/>
                  <a:pt x="1041" y="527"/>
                </a:cubicBezTo>
                <a:cubicBezTo>
                  <a:pt x="1041" y="528"/>
                  <a:pt x="1040" y="528"/>
                  <a:pt x="1040" y="528"/>
                </a:cubicBezTo>
                <a:cubicBezTo>
                  <a:pt x="1037" y="521"/>
                  <a:pt x="1035" y="517"/>
                  <a:pt x="1045" y="521"/>
                </a:cubicBezTo>
                <a:cubicBezTo>
                  <a:pt x="1045" y="518"/>
                  <a:pt x="1036" y="515"/>
                  <a:pt x="1034" y="513"/>
                </a:cubicBezTo>
                <a:cubicBezTo>
                  <a:pt x="1029" y="509"/>
                  <a:pt x="1026" y="504"/>
                  <a:pt x="1024" y="498"/>
                </a:cubicBezTo>
                <a:cubicBezTo>
                  <a:pt x="1022" y="485"/>
                  <a:pt x="1009" y="482"/>
                  <a:pt x="999" y="475"/>
                </a:cubicBezTo>
                <a:cubicBezTo>
                  <a:pt x="999" y="475"/>
                  <a:pt x="1000" y="474"/>
                  <a:pt x="1000" y="473"/>
                </a:cubicBezTo>
                <a:cubicBezTo>
                  <a:pt x="999" y="472"/>
                  <a:pt x="997" y="467"/>
                  <a:pt x="995" y="467"/>
                </a:cubicBezTo>
                <a:cubicBezTo>
                  <a:pt x="994" y="467"/>
                  <a:pt x="993" y="470"/>
                  <a:pt x="992" y="471"/>
                </a:cubicBezTo>
                <a:cubicBezTo>
                  <a:pt x="988" y="466"/>
                  <a:pt x="991" y="459"/>
                  <a:pt x="982" y="467"/>
                </a:cubicBezTo>
                <a:cubicBezTo>
                  <a:pt x="988" y="477"/>
                  <a:pt x="993" y="491"/>
                  <a:pt x="1007" y="491"/>
                </a:cubicBezTo>
                <a:cubicBezTo>
                  <a:pt x="1002" y="498"/>
                  <a:pt x="1023" y="500"/>
                  <a:pt x="1020" y="505"/>
                </a:cubicBezTo>
                <a:cubicBezTo>
                  <a:pt x="1018" y="509"/>
                  <a:pt x="1016" y="503"/>
                  <a:pt x="1014" y="503"/>
                </a:cubicBezTo>
                <a:cubicBezTo>
                  <a:pt x="1008" y="503"/>
                  <a:pt x="1011" y="505"/>
                  <a:pt x="1011" y="509"/>
                </a:cubicBezTo>
                <a:cubicBezTo>
                  <a:pt x="1012" y="513"/>
                  <a:pt x="1013" y="515"/>
                  <a:pt x="1010" y="519"/>
                </a:cubicBezTo>
                <a:cubicBezTo>
                  <a:pt x="1007" y="521"/>
                  <a:pt x="1006" y="522"/>
                  <a:pt x="1005" y="519"/>
                </a:cubicBezTo>
                <a:cubicBezTo>
                  <a:pt x="1004" y="518"/>
                  <a:pt x="1007" y="513"/>
                  <a:pt x="1006" y="510"/>
                </a:cubicBezTo>
                <a:cubicBezTo>
                  <a:pt x="1005" y="507"/>
                  <a:pt x="1000" y="502"/>
                  <a:pt x="997" y="500"/>
                </a:cubicBezTo>
                <a:cubicBezTo>
                  <a:pt x="992" y="496"/>
                  <a:pt x="987" y="495"/>
                  <a:pt x="983" y="491"/>
                </a:cubicBezTo>
                <a:cubicBezTo>
                  <a:pt x="979" y="487"/>
                  <a:pt x="976" y="482"/>
                  <a:pt x="972" y="478"/>
                </a:cubicBezTo>
                <a:cubicBezTo>
                  <a:pt x="962" y="468"/>
                  <a:pt x="961" y="479"/>
                  <a:pt x="951" y="482"/>
                </a:cubicBezTo>
                <a:cubicBezTo>
                  <a:pt x="942" y="485"/>
                  <a:pt x="937" y="474"/>
                  <a:pt x="933" y="488"/>
                </a:cubicBezTo>
                <a:cubicBezTo>
                  <a:pt x="931" y="493"/>
                  <a:pt x="931" y="493"/>
                  <a:pt x="927" y="496"/>
                </a:cubicBezTo>
                <a:cubicBezTo>
                  <a:pt x="926" y="497"/>
                  <a:pt x="920" y="502"/>
                  <a:pt x="919" y="502"/>
                </a:cubicBezTo>
                <a:cubicBezTo>
                  <a:pt x="919" y="504"/>
                  <a:pt x="915" y="506"/>
                  <a:pt x="915" y="508"/>
                </a:cubicBezTo>
                <a:cubicBezTo>
                  <a:pt x="915" y="511"/>
                  <a:pt x="917" y="512"/>
                  <a:pt x="917" y="514"/>
                </a:cubicBezTo>
                <a:cubicBezTo>
                  <a:pt x="917" y="517"/>
                  <a:pt x="912" y="520"/>
                  <a:pt x="913" y="525"/>
                </a:cubicBezTo>
                <a:cubicBezTo>
                  <a:pt x="910" y="525"/>
                  <a:pt x="909" y="527"/>
                  <a:pt x="906" y="527"/>
                </a:cubicBezTo>
                <a:cubicBezTo>
                  <a:pt x="902" y="529"/>
                  <a:pt x="901" y="528"/>
                  <a:pt x="897" y="529"/>
                </a:cubicBezTo>
                <a:cubicBezTo>
                  <a:pt x="893" y="529"/>
                  <a:pt x="888" y="534"/>
                  <a:pt x="884" y="533"/>
                </a:cubicBezTo>
                <a:cubicBezTo>
                  <a:pt x="880" y="533"/>
                  <a:pt x="879" y="527"/>
                  <a:pt x="875" y="526"/>
                </a:cubicBezTo>
                <a:cubicBezTo>
                  <a:pt x="873" y="526"/>
                  <a:pt x="867" y="525"/>
                  <a:pt x="865" y="526"/>
                </a:cubicBezTo>
                <a:cubicBezTo>
                  <a:pt x="864" y="523"/>
                  <a:pt x="866" y="520"/>
                  <a:pt x="866" y="517"/>
                </a:cubicBezTo>
                <a:cubicBezTo>
                  <a:pt x="865" y="516"/>
                  <a:pt x="865" y="517"/>
                  <a:pt x="866" y="515"/>
                </a:cubicBezTo>
                <a:cubicBezTo>
                  <a:pt x="860" y="514"/>
                  <a:pt x="867" y="504"/>
                  <a:pt x="868" y="501"/>
                </a:cubicBezTo>
                <a:cubicBezTo>
                  <a:pt x="869" y="496"/>
                  <a:pt x="864" y="488"/>
                  <a:pt x="866" y="483"/>
                </a:cubicBezTo>
                <a:cubicBezTo>
                  <a:pt x="870" y="473"/>
                  <a:pt x="885" y="482"/>
                  <a:pt x="892" y="482"/>
                </a:cubicBezTo>
                <a:cubicBezTo>
                  <a:pt x="894" y="476"/>
                  <a:pt x="905" y="484"/>
                  <a:pt x="909" y="479"/>
                </a:cubicBezTo>
                <a:cubicBezTo>
                  <a:pt x="911" y="475"/>
                  <a:pt x="907" y="461"/>
                  <a:pt x="914" y="469"/>
                </a:cubicBezTo>
                <a:cubicBezTo>
                  <a:pt x="914" y="469"/>
                  <a:pt x="914" y="469"/>
                  <a:pt x="914" y="469"/>
                </a:cubicBezTo>
                <a:cubicBezTo>
                  <a:pt x="915" y="466"/>
                  <a:pt x="901" y="453"/>
                  <a:pt x="907" y="452"/>
                </a:cubicBezTo>
                <a:cubicBezTo>
                  <a:pt x="907" y="452"/>
                  <a:pt x="907" y="452"/>
                  <a:pt x="907" y="452"/>
                </a:cubicBezTo>
                <a:cubicBezTo>
                  <a:pt x="905" y="451"/>
                  <a:pt x="901" y="454"/>
                  <a:pt x="902" y="450"/>
                </a:cubicBezTo>
                <a:cubicBezTo>
                  <a:pt x="898" y="448"/>
                  <a:pt x="895" y="448"/>
                  <a:pt x="891" y="446"/>
                </a:cubicBezTo>
                <a:cubicBezTo>
                  <a:pt x="891" y="446"/>
                  <a:pt x="891" y="445"/>
                  <a:pt x="891" y="445"/>
                </a:cubicBezTo>
                <a:cubicBezTo>
                  <a:pt x="893" y="442"/>
                  <a:pt x="893" y="440"/>
                  <a:pt x="899" y="440"/>
                </a:cubicBezTo>
                <a:cubicBezTo>
                  <a:pt x="901" y="440"/>
                  <a:pt x="905" y="443"/>
                  <a:pt x="907" y="442"/>
                </a:cubicBezTo>
                <a:cubicBezTo>
                  <a:pt x="910" y="439"/>
                  <a:pt x="905" y="434"/>
                  <a:pt x="908" y="433"/>
                </a:cubicBezTo>
                <a:cubicBezTo>
                  <a:pt x="911" y="432"/>
                  <a:pt x="914" y="438"/>
                  <a:pt x="917" y="437"/>
                </a:cubicBezTo>
                <a:cubicBezTo>
                  <a:pt x="919" y="436"/>
                  <a:pt x="917" y="434"/>
                  <a:pt x="918" y="434"/>
                </a:cubicBezTo>
                <a:cubicBezTo>
                  <a:pt x="918" y="433"/>
                  <a:pt x="921" y="432"/>
                  <a:pt x="921" y="432"/>
                </a:cubicBezTo>
                <a:cubicBezTo>
                  <a:pt x="922" y="432"/>
                  <a:pt x="923" y="432"/>
                  <a:pt x="924" y="431"/>
                </a:cubicBezTo>
                <a:cubicBezTo>
                  <a:pt x="925" y="430"/>
                  <a:pt x="926" y="429"/>
                  <a:pt x="926" y="428"/>
                </a:cubicBezTo>
                <a:cubicBezTo>
                  <a:pt x="927" y="426"/>
                  <a:pt x="927" y="425"/>
                  <a:pt x="928" y="423"/>
                </a:cubicBezTo>
                <a:cubicBezTo>
                  <a:pt x="931" y="421"/>
                  <a:pt x="934" y="421"/>
                  <a:pt x="937" y="420"/>
                </a:cubicBezTo>
                <a:cubicBezTo>
                  <a:pt x="937" y="420"/>
                  <a:pt x="937" y="420"/>
                  <a:pt x="937" y="420"/>
                </a:cubicBezTo>
                <a:cubicBezTo>
                  <a:pt x="938" y="415"/>
                  <a:pt x="936" y="412"/>
                  <a:pt x="941" y="408"/>
                </a:cubicBezTo>
                <a:cubicBezTo>
                  <a:pt x="945" y="404"/>
                  <a:pt x="948" y="406"/>
                  <a:pt x="953" y="405"/>
                </a:cubicBezTo>
                <a:cubicBezTo>
                  <a:pt x="953" y="405"/>
                  <a:pt x="954" y="405"/>
                  <a:pt x="954" y="405"/>
                </a:cubicBezTo>
                <a:cubicBezTo>
                  <a:pt x="950" y="403"/>
                  <a:pt x="955" y="402"/>
                  <a:pt x="957" y="402"/>
                </a:cubicBezTo>
                <a:cubicBezTo>
                  <a:pt x="957" y="403"/>
                  <a:pt x="957" y="404"/>
                  <a:pt x="958" y="404"/>
                </a:cubicBezTo>
                <a:cubicBezTo>
                  <a:pt x="958" y="404"/>
                  <a:pt x="958" y="404"/>
                  <a:pt x="958" y="404"/>
                </a:cubicBezTo>
                <a:cubicBezTo>
                  <a:pt x="958" y="404"/>
                  <a:pt x="959" y="403"/>
                  <a:pt x="959" y="403"/>
                </a:cubicBezTo>
                <a:cubicBezTo>
                  <a:pt x="959" y="403"/>
                  <a:pt x="959" y="404"/>
                  <a:pt x="959" y="404"/>
                </a:cubicBezTo>
                <a:cubicBezTo>
                  <a:pt x="957" y="402"/>
                  <a:pt x="967" y="403"/>
                  <a:pt x="966" y="403"/>
                </a:cubicBezTo>
                <a:cubicBezTo>
                  <a:pt x="964" y="399"/>
                  <a:pt x="963" y="398"/>
                  <a:pt x="961" y="395"/>
                </a:cubicBezTo>
                <a:cubicBezTo>
                  <a:pt x="960" y="392"/>
                  <a:pt x="960" y="387"/>
                  <a:pt x="956" y="386"/>
                </a:cubicBezTo>
                <a:cubicBezTo>
                  <a:pt x="956" y="386"/>
                  <a:pt x="956" y="386"/>
                  <a:pt x="956" y="386"/>
                </a:cubicBezTo>
                <a:cubicBezTo>
                  <a:pt x="957" y="385"/>
                  <a:pt x="959" y="384"/>
                  <a:pt x="959" y="383"/>
                </a:cubicBezTo>
                <a:cubicBezTo>
                  <a:pt x="955" y="382"/>
                  <a:pt x="959" y="380"/>
                  <a:pt x="958" y="378"/>
                </a:cubicBezTo>
                <a:cubicBezTo>
                  <a:pt x="959" y="377"/>
                  <a:pt x="960" y="377"/>
                  <a:pt x="961" y="378"/>
                </a:cubicBezTo>
                <a:cubicBezTo>
                  <a:pt x="962" y="377"/>
                  <a:pt x="962" y="376"/>
                  <a:pt x="964" y="377"/>
                </a:cubicBezTo>
                <a:cubicBezTo>
                  <a:pt x="964" y="373"/>
                  <a:pt x="960" y="376"/>
                  <a:pt x="958" y="375"/>
                </a:cubicBezTo>
                <a:cubicBezTo>
                  <a:pt x="958" y="375"/>
                  <a:pt x="958" y="375"/>
                  <a:pt x="958" y="375"/>
                </a:cubicBezTo>
                <a:cubicBezTo>
                  <a:pt x="958" y="375"/>
                  <a:pt x="958" y="375"/>
                  <a:pt x="958" y="375"/>
                </a:cubicBezTo>
                <a:cubicBezTo>
                  <a:pt x="958" y="375"/>
                  <a:pt x="958" y="375"/>
                  <a:pt x="958" y="375"/>
                </a:cubicBezTo>
                <a:cubicBezTo>
                  <a:pt x="961" y="372"/>
                  <a:pt x="966" y="370"/>
                  <a:pt x="970" y="367"/>
                </a:cubicBezTo>
                <a:cubicBezTo>
                  <a:pt x="970" y="367"/>
                  <a:pt x="970" y="367"/>
                  <a:pt x="970" y="367"/>
                </a:cubicBezTo>
                <a:cubicBezTo>
                  <a:pt x="970" y="370"/>
                  <a:pt x="968" y="374"/>
                  <a:pt x="965" y="374"/>
                </a:cubicBezTo>
                <a:cubicBezTo>
                  <a:pt x="965" y="374"/>
                  <a:pt x="965" y="375"/>
                  <a:pt x="965" y="375"/>
                </a:cubicBezTo>
                <a:cubicBezTo>
                  <a:pt x="965" y="375"/>
                  <a:pt x="970" y="378"/>
                  <a:pt x="970" y="378"/>
                </a:cubicBezTo>
                <a:cubicBezTo>
                  <a:pt x="971" y="381"/>
                  <a:pt x="969" y="380"/>
                  <a:pt x="967" y="384"/>
                </a:cubicBezTo>
                <a:cubicBezTo>
                  <a:pt x="963" y="389"/>
                  <a:pt x="966" y="399"/>
                  <a:pt x="973" y="396"/>
                </a:cubicBezTo>
                <a:cubicBezTo>
                  <a:pt x="973" y="397"/>
                  <a:pt x="973" y="398"/>
                  <a:pt x="972" y="398"/>
                </a:cubicBezTo>
                <a:cubicBezTo>
                  <a:pt x="974" y="400"/>
                  <a:pt x="983" y="394"/>
                  <a:pt x="983" y="397"/>
                </a:cubicBezTo>
                <a:cubicBezTo>
                  <a:pt x="986" y="397"/>
                  <a:pt x="988" y="401"/>
                  <a:pt x="989" y="401"/>
                </a:cubicBezTo>
                <a:cubicBezTo>
                  <a:pt x="992" y="401"/>
                  <a:pt x="991" y="400"/>
                  <a:pt x="994" y="399"/>
                </a:cubicBezTo>
                <a:cubicBezTo>
                  <a:pt x="998" y="396"/>
                  <a:pt x="1006" y="390"/>
                  <a:pt x="1011" y="391"/>
                </a:cubicBezTo>
                <a:cubicBezTo>
                  <a:pt x="1014" y="391"/>
                  <a:pt x="1014" y="394"/>
                  <a:pt x="1017" y="395"/>
                </a:cubicBezTo>
                <a:cubicBezTo>
                  <a:pt x="1018" y="395"/>
                  <a:pt x="1021" y="393"/>
                  <a:pt x="1022" y="393"/>
                </a:cubicBezTo>
                <a:cubicBezTo>
                  <a:pt x="1023" y="393"/>
                  <a:pt x="1040" y="395"/>
                  <a:pt x="1035" y="391"/>
                </a:cubicBezTo>
                <a:cubicBezTo>
                  <a:pt x="1037" y="386"/>
                  <a:pt x="1030" y="389"/>
                  <a:pt x="1029" y="385"/>
                </a:cubicBezTo>
                <a:cubicBezTo>
                  <a:pt x="1025" y="386"/>
                  <a:pt x="1025" y="378"/>
                  <a:pt x="1025" y="376"/>
                </a:cubicBezTo>
                <a:cubicBezTo>
                  <a:pt x="1026" y="370"/>
                  <a:pt x="1028" y="368"/>
                  <a:pt x="1033" y="366"/>
                </a:cubicBezTo>
                <a:cubicBezTo>
                  <a:pt x="1033" y="369"/>
                  <a:pt x="1037" y="374"/>
                  <a:pt x="1040" y="371"/>
                </a:cubicBezTo>
                <a:cubicBezTo>
                  <a:pt x="1042" y="370"/>
                  <a:pt x="1042" y="360"/>
                  <a:pt x="1041" y="361"/>
                </a:cubicBezTo>
                <a:cubicBezTo>
                  <a:pt x="1040" y="361"/>
                  <a:pt x="1040" y="361"/>
                  <a:pt x="1039" y="362"/>
                </a:cubicBezTo>
                <a:cubicBezTo>
                  <a:pt x="1039" y="361"/>
                  <a:pt x="1039" y="361"/>
                  <a:pt x="1039" y="361"/>
                </a:cubicBezTo>
                <a:cubicBezTo>
                  <a:pt x="1034" y="359"/>
                  <a:pt x="1031" y="358"/>
                  <a:pt x="1029" y="365"/>
                </a:cubicBezTo>
                <a:cubicBezTo>
                  <a:pt x="1029" y="365"/>
                  <a:pt x="1029" y="365"/>
                  <a:pt x="1029" y="365"/>
                </a:cubicBezTo>
                <a:cubicBezTo>
                  <a:pt x="1029" y="365"/>
                  <a:pt x="1028" y="365"/>
                  <a:pt x="1028" y="365"/>
                </a:cubicBezTo>
                <a:cubicBezTo>
                  <a:pt x="1030" y="358"/>
                  <a:pt x="1030" y="362"/>
                  <a:pt x="1035" y="357"/>
                </a:cubicBezTo>
                <a:cubicBezTo>
                  <a:pt x="1038" y="355"/>
                  <a:pt x="1037" y="352"/>
                  <a:pt x="1042" y="349"/>
                </a:cubicBezTo>
                <a:cubicBezTo>
                  <a:pt x="1047" y="347"/>
                  <a:pt x="1051" y="351"/>
                  <a:pt x="1056" y="350"/>
                </a:cubicBezTo>
                <a:cubicBezTo>
                  <a:pt x="1058" y="349"/>
                  <a:pt x="1060" y="346"/>
                  <a:pt x="1061" y="347"/>
                </a:cubicBezTo>
                <a:cubicBezTo>
                  <a:pt x="1061" y="346"/>
                  <a:pt x="1062" y="346"/>
                  <a:pt x="1062" y="345"/>
                </a:cubicBezTo>
                <a:cubicBezTo>
                  <a:pt x="1062" y="346"/>
                  <a:pt x="1063" y="345"/>
                  <a:pt x="1063" y="345"/>
                </a:cubicBezTo>
                <a:cubicBezTo>
                  <a:pt x="1063" y="345"/>
                  <a:pt x="1063" y="345"/>
                  <a:pt x="1063" y="345"/>
                </a:cubicBezTo>
                <a:cubicBezTo>
                  <a:pt x="1064" y="344"/>
                  <a:pt x="1065" y="343"/>
                  <a:pt x="1067" y="344"/>
                </a:cubicBezTo>
                <a:cubicBezTo>
                  <a:pt x="1067" y="344"/>
                  <a:pt x="1060" y="338"/>
                  <a:pt x="1061" y="338"/>
                </a:cubicBezTo>
                <a:cubicBezTo>
                  <a:pt x="1059" y="337"/>
                  <a:pt x="1059" y="339"/>
                  <a:pt x="1057" y="339"/>
                </a:cubicBezTo>
                <a:cubicBezTo>
                  <a:pt x="1048" y="339"/>
                  <a:pt x="1041" y="344"/>
                  <a:pt x="1033" y="346"/>
                </a:cubicBezTo>
                <a:cubicBezTo>
                  <a:pt x="1032" y="344"/>
                  <a:pt x="1031" y="343"/>
                  <a:pt x="1031" y="341"/>
                </a:cubicBezTo>
                <a:cubicBezTo>
                  <a:pt x="1027" y="339"/>
                  <a:pt x="1024" y="341"/>
                  <a:pt x="1022" y="335"/>
                </a:cubicBezTo>
                <a:cubicBezTo>
                  <a:pt x="1022" y="333"/>
                  <a:pt x="1023" y="330"/>
                  <a:pt x="1023" y="329"/>
                </a:cubicBezTo>
                <a:cubicBezTo>
                  <a:pt x="1022" y="324"/>
                  <a:pt x="1018" y="320"/>
                  <a:pt x="1021" y="315"/>
                </a:cubicBezTo>
                <a:cubicBezTo>
                  <a:pt x="1023" y="313"/>
                  <a:pt x="1023" y="315"/>
                  <a:pt x="1025" y="314"/>
                </a:cubicBezTo>
                <a:cubicBezTo>
                  <a:pt x="1026" y="312"/>
                  <a:pt x="1028" y="307"/>
                  <a:pt x="1030" y="304"/>
                </a:cubicBezTo>
                <a:cubicBezTo>
                  <a:pt x="1031" y="303"/>
                  <a:pt x="1032" y="300"/>
                  <a:pt x="1034" y="298"/>
                </a:cubicBezTo>
                <a:cubicBezTo>
                  <a:pt x="1035" y="297"/>
                  <a:pt x="1038" y="297"/>
                  <a:pt x="1039" y="295"/>
                </a:cubicBezTo>
                <a:cubicBezTo>
                  <a:pt x="1040" y="291"/>
                  <a:pt x="1034" y="288"/>
                  <a:pt x="1031" y="288"/>
                </a:cubicBezTo>
                <a:cubicBezTo>
                  <a:pt x="1014" y="284"/>
                  <a:pt x="1022" y="304"/>
                  <a:pt x="1014" y="311"/>
                </a:cubicBezTo>
                <a:cubicBezTo>
                  <a:pt x="1012" y="313"/>
                  <a:pt x="1010" y="313"/>
                  <a:pt x="1008" y="315"/>
                </a:cubicBezTo>
                <a:cubicBezTo>
                  <a:pt x="1006" y="316"/>
                  <a:pt x="1006" y="317"/>
                  <a:pt x="1005" y="318"/>
                </a:cubicBezTo>
                <a:cubicBezTo>
                  <a:pt x="1004" y="319"/>
                  <a:pt x="1001" y="321"/>
                  <a:pt x="1001" y="322"/>
                </a:cubicBezTo>
                <a:cubicBezTo>
                  <a:pt x="1000" y="323"/>
                  <a:pt x="1002" y="330"/>
                  <a:pt x="1001" y="330"/>
                </a:cubicBezTo>
                <a:cubicBezTo>
                  <a:pt x="1001" y="334"/>
                  <a:pt x="1000" y="335"/>
                  <a:pt x="1002" y="338"/>
                </a:cubicBezTo>
                <a:cubicBezTo>
                  <a:pt x="1004" y="340"/>
                  <a:pt x="1006" y="340"/>
                  <a:pt x="1008" y="343"/>
                </a:cubicBezTo>
                <a:cubicBezTo>
                  <a:pt x="1011" y="347"/>
                  <a:pt x="1009" y="347"/>
                  <a:pt x="1008" y="351"/>
                </a:cubicBezTo>
                <a:cubicBezTo>
                  <a:pt x="1006" y="351"/>
                  <a:pt x="998" y="349"/>
                  <a:pt x="997" y="350"/>
                </a:cubicBezTo>
                <a:cubicBezTo>
                  <a:pt x="997" y="351"/>
                  <a:pt x="1008" y="353"/>
                  <a:pt x="1008" y="353"/>
                </a:cubicBezTo>
                <a:cubicBezTo>
                  <a:pt x="1009" y="354"/>
                  <a:pt x="1006" y="356"/>
                  <a:pt x="1006" y="356"/>
                </a:cubicBezTo>
                <a:cubicBezTo>
                  <a:pt x="1001" y="357"/>
                  <a:pt x="1000" y="363"/>
                  <a:pt x="1000" y="368"/>
                </a:cubicBezTo>
                <a:cubicBezTo>
                  <a:pt x="999" y="377"/>
                  <a:pt x="1000" y="382"/>
                  <a:pt x="989" y="382"/>
                </a:cubicBezTo>
                <a:cubicBezTo>
                  <a:pt x="989" y="388"/>
                  <a:pt x="983" y="389"/>
                  <a:pt x="981" y="383"/>
                </a:cubicBezTo>
                <a:cubicBezTo>
                  <a:pt x="980" y="381"/>
                  <a:pt x="982" y="380"/>
                  <a:pt x="982" y="378"/>
                </a:cubicBezTo>
                <a:cubicBezTo>
                  <a:pt x="981" y="376"/>
                  <a:pt x="979" y="373"/>
                  <a:pt x="978" y="371"/>
                </a:cubicBezTo>
                <a:cubicBezTo>
                  <a:pt x="976" y="368"/>
                  <a:pt x="973" y="364"/>
                  <a:pt x="973" y="360"/>
                </a:cubicBezTo>
                <a:cubicBezTo>
                  <a:pt x="972" y="357"/>
                  <a:pt x="972" y="349"/>
                  <a:pt x="969" y="348"/>
                </a:cubicBezTo>
                <a:cubicBezTo>
                  <a:pt x="968" y="347"/>
                  <a:pt x="968" y="355"/>
                  <a:pt x="967" y="355"/>
                </a:cubicBezTo>
                <a:cubicBezTo>
                  <a:pt x="963" y="358"/>
                  <a:pt x="963" y="352"/>
                  <a:pt x="961" y="351"/>
                </a:cubicBezTo>
                <a:cubicBezTo>
                  <a:pt x="960" y="357"/>
                  <a:pt x="965" y="355"/>
                  <a:pt x="960" y="360"/>
                </a:cubicBezTo>
                <a:cubicBezTo>
                  <a:pt x="959" y="362"/>
                  <a:pt x="958" y="363"/>
                  <a:pt x="956" y="364"/>
                </a:cubicBezTo>
                <a:cubicBezTo>
                  <a:pt x="952" y="365"/>
                  <a:pt x="951" y="365"/>
                  <a:pt x="947" y="363"/>
                </a:cubicBezTo>
                <a:cubicBezTo>
                  <a:pt x="946" y="363"/>
                  <a:pt x="940" y="359"/>
                  <a:pt x="941" y="357"/>
                </a:cubicBezTo>
                <a:cubicBezTo>
                  <a:pt x="941" y="357"/>
                  <a:pt x="950" y="358"/>
                  <a:pt x="948" y="356"/>
                </a:cubicBezTo>
                <a:cubicBezTo>
                  <a:pt x="947" y="355"/>
                  <a:pt x="946" y="353"/>
                  <a:pt x="945" y="352"/>
                </a:cubicBezTo>
                <a:cubicBezTo>
                  <a:pt x="945" y="352"/>
                  <a:pt x="939" y="355"/>
                  <a:pt x="941" y="351"/>
                </a:cubicBezTo>
                <a:cubicBezTo>
                  <a:pt x="941" y="351"/>
                  <a:pt x="945" y="347"/>
                  <a:pt x="945" y="348"/>
                </a:cubicBezTo>
                <a:cubicBezTo>
                  <a:pt x="944" y="349"/>
                  <a:pt x="948" y="341"/>
                  <a:pt x="949" y="343"/>
                </a:cubicBezTo>
                <a:cubicBezTo>
                  <a:pt x="947" y="339"/>
                  <a:pt x="944" y="345"/>
                  <a:pt x="943" y="344"/>
                </a:cubicBezTo>
                <a:cubicBezTo>
                  <a:pt x="942" y="343"/>
                  <a:pt x="943" y="341"/>
                  <a:pt x="943" y="340"/>
                </a:cubicBezTo>
                <a:cubicBezTo>
                  <a:pt x="942" y="339"/>
                  <a:pt x="942" y="341"/>
                  <a:pt x="940" y="341"/>
                </a:cubicBezTo>
                <a:cubicBezTo>
                  <a:pt x="942" y="341"/>
                  <a:pt x="939" y="337"/>
                  <a:pt x="939" y="338"/>
                </a:cubicBezTo>
                <a:cubicBezTo>
                  <a:pt x="938" y="337"/>
                  <a:pt x="946" y="336"/>
                  <a:pt x="947" y="336"/>
                </a:cubicBezTo>
                <a:cubicBezTo>
                  <a:pt x="950" y="336"/>
                  <a:pt x="949" y="337"/>
                  <a:pt x="953" y="335"/>
                </a:cubicBezTo>
                <a:cubicBezTo>
                  <a:pt x="949" y="334"/>
                  <a:pt x="943" y="337"/>
                  <a:pt x="940" y="334"/>
                </a:cubicBezTo>
                <a:cubicBezTo>
                  <a:pt x="940" y="334"/>
                  <a:pt x="942" y="332"/>
                  <a:pt x="939" y="330"/>
                </a:cubicBezTo>
                <a:cubicBezTo>
                  <a:pt x="939" y="329"/>
                  <a:pt x="943" y="329"/>
                  <a:pt x="944" y="329"/>
                </a:cubicBezTo>
                <a:cubicBezTo>
                  <a:pt x="945" y="330"/>
                  <a:pt x="946" y="330"/>
                  <a:pt x="947" y="329"/>
                </a:cubicBezTo>
                <a:cubicBezTo>
                  <a:pt x="947" y="328"/>
                  <a:pt x="940" y="328"/>
                  <a:pt x="940" y="327"/>
                </a:cubicBezTo>
                <a:cubicBezTo>
                  <a:pt x="939" y="326"/>
                  <a:pt x="950" y="326"/>
                  <a:pt x="950" y="324"/>
                </a:cubicBezTo>
                <a:cubicBezTo>
                  <a:pt x="950" y="322"/>
                  <a:pt x="945" y="323"/>
                  <a:pt x="945" y="321"/>
                </a:cubicBezTo>
                <a:cubicBezTo>
                  <a:pt x="945" y="320"/>
                  <a:pt x="951" y="324"/>
                  <a:pt x="952" y="322"/>
                </a:cubicBezTo>
                <a:cubicBezTo>
                  <a:pt x="952" y="321"/>
                  <a:pt x="950" y="321"/>
                  <a:pt x="950" y="321"/>
                </a:cubicBezTo>
                <a:cubicBezTo>
                  <a:pt x="950" y="321"/>
                  <a:pt x="949" y="318"/>
                  <a:pt x="950" y="317"/>
                </a:cubicBezTo>
                <a:cubicBezTo>
                  <a:pt x="950" y="317"/>
                  <a:pt x="953" y="320"/>
                  <a:pt x="954" y="320"/>
                </a:cubicBezTo>
                <a:cubicBezTo>
                  <a:pt x="954" y="320"/>
                  <a:pt x="955" y="321"/>
                  <a:pt x="956" y="321"/>
                </a:cubicBezTo>
                <a:cubicBezTo>
                  <a:pt x="955" y="321"/>
                  <a:pt x="954" y="317"/>
                  <a:pt x="954" y="316"/>
                </a:cubicBezTo>
                <a:cubicBezTo>
                  <a:pt x="955" y="317"/>
                  <a:pt x="956" y="318"/>
                  <a:pt x="957" y="319"/>
                </a:cubicBezTo>
                <a:cubicBezTo>
                  <a:pt x="956" y="318"/>
                  <a:pt x="960" y="313"/>
                  <a:pt x="960" y="313"/>
                </a:cubicBezTo>
                <a:cubicBezTo>
                  <a:pt x="960" y="312"/>
                  <a:pt x="961" y="312"/>
                  <a:pt x="962" y="312"/>
                </a:cubicBezTo>
                <a:cubicBezTo>
                  <a:pt x="962" y="317"/>
                  <a:pt x="967" y="314"/>
                  <a:pt x="969" y="312"/>
                </a:cubicBezTo>
                <a:cubicBezTo>
                  <a:pt x="973" y="305"/>
                  <a:pt x="966" y="311"/>
                  <a:pt x="966" y="311"/>
                </a:cubicBezTo>
                <a:cubicBezTo>
                  <a:pt x="960" y="310"/>
                  <a:pt x="967" y="302"/>
                  <a:pt x="971" y="300"/>
                </a:cubicBezTo>
                <a:cubicBezTo>
                  <a:pt x="970" y="298"/>
                  <a:pt x="975" y="297"/>
                  <a:pt x="976" y="296"/>
                </a:cubicBezTo>
                <a:cubicBezTo>
                  <a:pt x="977" y="293"/>
                  <a:pt x="973" y="295"/>
                  <a:pt x="974" y="291"/>
                </a:cubicBezTo>
                <a:cubicBezTo>
                  <a:pt x="975" y="291"/>
                  <a:pt x="975" y="291"/>
                  <a:pt x="976" y="291"/>
                </a:cubicBezTo>
                <a:cubicBezTo>
                  <a:pt x="976" y="290"/>
                  <a:pt x="978" y="285"/>
                  <a:pt x="977" y="284"/>
                </a:cubicBezTo>
                <a:cubicBezTo>
                  <a:pt x="977" y="284"/>
                  <a:pt x="978" y="285"/>
                  <a:pt x="979" y="285"/>
                </a:cubicBezTo>
                <a:cubicBezTo>
                  <a:pt x="976" y="279"/>
                  <a:pt x="977" y="284"/>
                  <a:pt x="979" y="279"/>
                </a:cubicBezTo>
                <a:cubicBezTo>
                  <a:pt x="981" y="277"/>
                  <a:pt x="981" y="273"/>
                  <a:pt x="986" y="274"/>
                </a:cubicBezTo>
                <a:cubicBezTo>
                  <a:pt x="981" y="273"/>
                  <a:pt x="987" y="270"/>
                  <a:pt x="985" y="269"/>
                </a:cubicBezTo>
                <a:cubicBezTo>
                  <a:pt x="986" y="269"/>
                  <a:pt x="988" y="270"/>
                  <a:pt x="987" y="269"/>
                </a:cubicBezTo>
                <a:cubicBezTo>
                  <a:pt x="986" y="268"/>
                  <a:pt x="987" y="267"/>
                  <a:pt x="984" y="267"/>
                </a:cubicBezTo>
                <a:cubicBezTo>
                  <a:pt x="982" y="267"/>
                  <a:pt x="989" y="265"/>
                  <a:pt x="989" y="265"/>
                </a:cubicBezTo>
                <a:cubicBezTo>
                  <a:pt x="989" y="263"/>
                  <a:pt x="986" y="264"/>
                  <a:pt x="987" y="263"/>
                </a:cubicBezTo>
                <a:cubicBezTo>
                  <a:pt x="989" y="262"/>
                  <a:pt x="990" y="265"/>
                  <a:pt x="991" y="264"/>
                </a:cubicBezTo>
                <a:cubicBezTo>
                  <a:pt x="993" y="264"/>
                  <a:pt x="991" y="262"/>
                  <a:pt x="991" y="261"/>
                </a:cubicBezTo>
                <a:cubicBezTo>
                  <a:pt x="992" y="259"/>
                  <a:pt x="995" y="262"/>
                  <a:pt x="996" y="261"/>
                </a:cubicBezTo>
                <a:cubicBezTo>
                  <a:pt x="999" y="260"/>
                  <a:pt x="992" y="260"/>
                  <a:pt x="992" y="260"/>
                </a:cubicBezTo>
                <a:cubicBezTo>
                  <a:pt x="992" y="258"/>
                  <a:pt x="996" y="254"/>
                  <a:pt x="996" y="251"/>
                </a:cubicBezTo>
                <a:cubicBezTo>
                  <a:pt x="999" y="250"/>
                  <a:pt x="997" y="251"/>
                  <a:pt x="998" y="248"/>
                </a:cubicBezTo>
                <a:cubicBezTo>
                  <a:pt x="999" y="248"/>
                  <a:pt x="1002" y="253"/>
                  <a:pt x="1001" y="249"/>
                </a:cubicBezTo>
                <a:cubicBezTo>
                  <a:pt x="1001" y="249"/>
                  <a:pt x="1000" y="248"/>
                  <a:pt x="1000" y="248"/>
                </a:cubicBezTo>
                <a:cubicBezTo>
                  <a:pt x="1003" y="247"/>
                  <a:pt x="1002" y="250"/>
                  <a:pt x="1004" y="250"/>
                </a:cubicBezTo>
                <a:cubicBezTo>
                  <a:pt x="1005" y="250"/>
                  <a:pt x="1001" y="244"/>
                  <a:pt x="1005" y="245"/>
                </a:cubicBezTo>
                <a:cubicBezTo>
                  <a:pt x="1005" y="246"/>
                  <a:pt x="1005" y="246"/>
                  <a:pt x="1006" y="245"/>
                </a:cubicBezTo>
                <a:cubicBezTo>
                  <a:pt x="1006" y="244"/>
                  <a:pt x="1006" y="243"/>
                  <a:pt x="1007" y="242"/>
                </a:cubicBezTo>
                <a:cubicBezTo>
                  <a:pt x="1009" y="241"/>
                  <a:pt x="1008" y="247"/>
                  <a:pt x="1008" y="248"/>
                </a:cubicBezTo>
                <a:cubicBezTo>
                  <a:pt x="1012" y="248"/>
                  <a:pt x="1009" y="245"/>
                  <a:pt x="1009" y="244"/>
                </a:cubicBezTo>
                <a:cubicBezTo>
                  <a:pt x="1010" y="243"/>
                  <a:pt x="1010" y="243"/>
                  <a:pt x="1011" y="243"/>
                </a:cubicBezTo>
                <a:cubicBezTo>
                  <a:pt x="1011" y="239"/>
                  <a:pt x="1015" y="244"/>
                  <a:pt x="1015" y="244"/>
                </a:cubicBezTo>
                <a:cubicBezTo>
                  <a:pt x="1017" y="241"/>
                  <a:pt x="1013" y="242"/>
                  <a:pt x="1014" y="240"/>
                </a:cubicBezTo>
                <a:cubicBezTo>
                  <a:pt x="1014" y="240"/>
                  <a:pt x="1012" y="237"/>
                  <a:pt x="1015" y="237"/>
                </a:cubicBezTo>
                <a:cubicBezTo>
                  <a:pt x="1018" y="237"/>
                  <a:pt x="1019" y="238"/>
                  <a:pt x="1019" y="240"/>
                </a:cubicBezTo>
                <a:cubicBezTo>
                  <a:pt x="1022" y="241"/>
                  <a:pt x="1021" y="237"/>
                  <a:pt x="1024" y="236"/>
                </a:cubicBezTo>
                <a:cubicBezTo>
                  <a:pt x="1024" y="234"/>
                  <a:pt x="1027" y="234"/>
                  <a:pt x="1026" y="232"/>
                </a:cubicBezTo>
                <a:cubicBezTo>
                  <a:pt x="1023" y="230"/>
                  <a:pt x="1028" y="229"/>
                  <a:pt x="1030" y="229"/>
                </a:cubicBezTo>
                <a:cubicBezTo>
                  <a:pt x="1030" y="229"/>
                  <a:pt x="1030" y="229"/>
                  <a:pt x="1030" y="230"/>
                </a:cubicBezTo>
                <a:cubicBezTo>
                  <a:pt x="1030" y="230"/>
                  <a:pt x="1031" y="230"/>
                  <a:pt x="1032" y="230"/>
                </a:cubicBezTo>
                <a:cubicBezTo>
                  <a:pt x="1032" y="230"/>
                  <a:pt x="1025" y="241"/>
                  <a:pt x="1031" y="237"/>
                </a:cubicBezTo>
                <a:cubicBezTo>
                  <a:pt x="1031" y="237"/>
                  <a:pt x="1034" y="228"/>
                  <a:pt x="1035" y="230"/>
                </a:cubicBezTo>
                <a:cubicBezTo>
                  <a:pt x="1036" y="231"/>
                  <a:pt x="1032" y="236"/>
                  <a:pt x="1036" y="235"/>
                </a:cubicBezTo>
                <a:cubicBezTo>
                  <a:pt x="1040" y="234"/>
                  <a:pt x="1039" y="230"/>
                  <a:pt x="1038" y="228"/>
                </a:cubicBezTo>
                <a:cubicBezTo>
                  <a:pt x="1039" y="228"/>
                  <a:pt x="1043" y="225"/>
                  <a:pt x="1044" y="226"/>
                </a:cubicBezTo>
                <a:cubicBezTo>
                  <a:pt x="1045" y="229"/>
                  <a:pt x="1041" y="230"/>
                  <a:pt x="1043" y="232"/>
                </a:cubicBezTo>
                <a:cubicBezTo>
                  <a:pt x="1043" y="233"/>
                  <a:pt x="1042" y="233"/>
                  <a:pt x="1042" y="234"/>
                </a:cubicBezTo>
                <a:cubicBezTo>
                  <a:pt x="1044" y="237"/>
                  <a:pt x="1047" y="230"/>
                  <a:pt x="1047" y="229"/>
                </a:cubicBezTo>
                <a:cubicBezTo>
                  <a:pt x="1047" y="229"/>
                  <a:pt x="1048" y="229"/>
                  <a:pt x="1048" y="229"/>
                </a:cubicBezTo>
                <a:cubicBezTo>
                  <a:pt x="1050" y="233"/>
                  <a:pt x="1053" y="228"/>
                  <a:pt x="1053" y="233"/>
                </a:cubicBezTo>
                <a:cubicBezTo>
                  <a:pt x="1055" y="233"/>
                  <a:pt x="1058" y="231"/>
                  <a:pt x="1057" y="234"/>
                </a:cubicBezTo>
                <a:cubicBezTo>
                  <a:pt x="1058" y="234"/>
                  <a:pt x="1059" y="234"/>
                  <a:pt x="1059" y="235"/>
                </a:cubicBezTo>
                <a:cubicBezTo>
                  <a:pt x="1060" y="238"/>
                  <a:pt x="1047" y="238"/>
                  <a:pt x="1048" y="239"/>
                </a:cubicBezTo>
                <a:cubicBezTo>
                  <a:pt x="1049" y="240"/>
                  <a:pt x="1054" y="243"/>
                  <a:pt x="1054" y="242"/>
                </a:cubicBezTo>
                <a:cubicBezTo>
                  <a:pt x="1054" y="244"/>
                  <a:pt x="1068" y="237"/>
                  <a:pt x="1069" y="242"/>
                </a:cubicBezTo>
                <a:cubicBezTo>
                  <a:pt x="1069" y="245"/>
                  <a:pt x="1063" y="242"/>
                  <a:pt x="1064" y="244"/>
                </a:cubicBezTo>
                <a:cubicBezTo>
                  <a:pt x="1064" y="245"/>
                  <a:pt x="1068" y="245"/>
                  <a:pt x="1069" y="245"/>
                </a:cubicBezTo>
                <a:cubicBezTo>
                  <a:pt x="1068" y="246"/>
                  <a:pt x="1070" y="247"/>
                  <a:pt x="1071" y="246"/>
                </a:cubicBezTo>
                <a:cubicBezTo>
                  <a:pt x="1071" y="247"/>
                  <a:pt x="1071" y="247"/>
                  <a:pt x="1071" y="248"/>
                </a:cubicBezTo>
                <a:cubicBezTo>
                  <a:pt x="1069" y="246"/>
                  <a:pt x="1083" y="247"/>
                  <a:pt x="1085" y="248"/>
                </a:cubicBezTo>
                <a:cubicBezTo>
                  <a:pt x="1088" y="249"/>
                  <a:pt x="1091" y="251"/>
                  <a:pt x="1093" y="252"/>
                </a:cubicBezTo>
                <a:cubicBezTo>
                  <a:pt x="1094" y="253"/>
                  <a:pt x="1096" y="256"/>
                  <a:pt x="1098" y="256"/>
                </a:cubicBezTo>
                <a:cubicBezTo>
                  <a:pt x="1098" y="256"/>
                  <a:pt x="1098" y="255"/>
                  <a:pt x="1097" y="255"/>
                </a:cubicBezTo>
                <a:cubicBezTo>
                  <a:pt x="1100" y="255"/>
                  <a:pt x="1100" y="258"/>
                  <a:pt x="1102" y="258"/>
                </a:cubicBezTo>
                <a:cubicBezTo>
                  <a:pt x="1104" y="258"/>
                  <a:pt x="1101" y="255"/>
                  <a:pt x="1103" y="256"/>
                </a:cubicBezTo>
                <a:cubicBezTo>
                  <a:pt x="1104" y="257"/>
                  <a:pt x="1105" y="259"/>
                  <a:pt x="1107" y="259"/>
                </a:cubicBezTo>
                <a:cubicBezTo>
                  <a:pt x="1108" y="261"/>
                  <a:pt x="1106" y="261"/>
                  <a:pt x="1109" y="261"/>
                </a:cubicBezTo>
                <a:cubicBezTo>
                  <a:pt x="1109" y="262"/>
                  <a:pt x="1112" y="265"/>
                  <a:pt x="1113" y="265"/>
                </a:cubicBezTo>
                <a:cubicBezTo>
                  <a:pt x="1117" y="277"/>
                  <a:pt x="1101" y="281"/>
                  <a:pt x="1093" y="279"/>
                </a:cubicBezTo>
                <a:cubicBezTo>
                  <a:pt x="1088" y="278"/>
                  <a:pt x="1084" y="277"/>
                  <a:pt x="1079" y="275"/>
                </a:cubicBezTo>
                <a:cubicBezTo>
                  <a:pt x="1076" y="274"/>
                  <a:pt x="1072" y="271"/>
                  <a:pt x="1069" y="270"/>
                </a:cubicBezTo>
                <a:cubicBezTo>
                  <a:pt x="1069" y="274"/>
                  <a:pt x="1074" y="275"/>
                  <a:pt x="1074" y="277"/>
                </a:cubicBezTo>
                <a:cubicBezTo>
                  <a:pt x="1078" y="279"/>
                  <a:pt x="1074" y="279"/>
                  <a:pt x="1076" y="280"/>
                </a:cubicBezTo>
                <a:cubicBezTo>
                  <a:pt x="1080" y="283"/>
                  <a:pt x="1083" y="278"/>
                  <a:pt x="1084" y="286"/>
                </a:cubicBezTo>
                <a:cubicBezTo>
                  <a:pt x="1085" y="287"/>
                  <a:pt x="1083" y="289"/>
                  <a:pt x="1083" y="290"/>
                </a:cubicBezTo>
                <a:cubicBezTo>
                  <a:pt x="1083" y="291"/>
                  <a:pt x="1085" y="296"/>
                  <a:pt x="1086" y="296"/>
                </a:cubicBezTo>
                <a:cubicBezTo>
                  <a:pt x="1088" y="300"/>
                  <a:pt x="1092" y="301"/>
                  <a:pt x="1095" y="303"/>
                </a:cubicBezTo>
                <a:cubicBezTo>
                  <a:pt x="1098" y="304"/>
                  <a:pt x="1105" y="305"/>
                  <a:pt x="1102" y="300"/>
                </a:cubicBezTo>
                <a:cubicBezTo>
                  <a:pt x="1101" y="300"/>
                  <a:pt x="1102" y="299"/>
                  <a:pt x="1102" y="299"/>
                </a:cubicBezTo>
                <a:cubicBezTo>
                  <a:pt x="1099" y="297"/>
                  <a:pt x="1098" y="299"/>
                  <a:pt x="1096" y="297"/>
                </a:cubicBezTo>
                <a:cubicBezTo>
                  <a:pt x="1092" y="294"/>
                  <a:pt x="1095" y="293"/>
                  <a:pt x="1095" y="289"/>
                </a:cubicBezTo>
                <a:cubicBezTo>
                  <a:pt x="1096" y="289"/>
                  <a:pt x="1099" y="291"/>
                  <a:pt x="1100" y="291"/>
                </a:cubicBezTo>
                <a:cubicBezTo>
                  <a:pt x="1101" y="292"/>
                  <a:pt x="1109" y="297"/>
                  <a:pt x="1111" y="296"/>
                </a:cubicBezTo>
                <a:cubicBezTo>
                  <a:pt x="1116" y="294"/>
                  <a:pt x="1110" y="289"/>
                  <a:pt x="1110" y="286"/>
                </a:cubicBezTo>
                <a:cubicBezTo>
                  <a:pt x="1109" y="284"/>
                  <a:pt x="1117" y="276"/>
                  <a:pt x="1119" y="275"/>
                </a:cubicBezTo>
                <a:cubicBezTo>
                  <a:pt x="1122" y="274"/>
                  <a:pt x="1124" y="276"/>
                  <a:pt x="1126" y="277"/>
                </a:cubicBezTo>
                <a:cubicBezTo>
                  <a:pt x="1126" y="276"/>
                  <a:pt x="1129" y="279"/>
                  <a:pt x="1129" y="279"/>
                </a:cubicBezTo>
                <a:cubicBezTo>
                  <a:pt x="1130" y="277"/>
                  <a:pt x="1129" y="270"/>
                  <a:pt x="1129" y="269"/>
                </a:cubicBezTo>
                <a:cubicBezTo>
                  <a:pt x="1128" y="267"/>
                  <a:pt x="1126" y="266"/>
                  <a:pt x="1125" y="264"/>
                </a:cubicBezTo>
                <a:cubicBezTo>
                  <a:pt x="1124" y="261"/>
                  <a:pt x="1126" y="258"/>
                  <a:pt x="1124" y="254"/>
                </a:cubicBezTo>
                <a:cubicBezTo>
                  <a:pt x="1124" y="253"/>
                  <a:pt x="1118" y="251"/>
                  <a:pt x="1120" y="249"/>
                </a:cubicBezTo>
                <a:cubicBezTo>
                  <a:pt x="1119" y="249"/>
                  <a:pt x="1130" y="249"/>
                  <a:pt x="1131" y="250"/>
                </a:cubicBezTo>
                <a:cubicBezTo>
                  <a:pt x="1134" y="251"/>
                  <a:pt x="1136" y="256"/>
                  <a:pt x="1137" y="258"/>
                </a:cubicBezTo>
                <a:cubicBezTo>
                  <a:pt x="1127" y="260"/>
                  <a:pt x="1133" y="268"/>
                  <a:pt x="1139" y="268"/>
                </a:cubicBezTo>
                <a:cubicBezTo>
                  <a:pt x="1148" y="269"/>
                  <a:pt x="1140" y="259"/>
                  <a:pt x="1150" y="259"/>
                </a:cubicBezTo>
                <a:cubicBezTo>
                  <a:pt x="1150" y="257"/>
                  <a:pt x="1147" y="257"/>
                  <a:pt x="1147" y="256"/>
                </a:cubicBezTo>
                <a:cubicBezTo>
                  <a:pt x="1151" y="255"/>
                  <a:pt x="1151" y="254"/>
                  <a:pt x="1155" y="251"/>
                </a:cubicBezTo>
                <a:cubicBezTo>
                  <a:pt x="1156" y="251"/>
                  <a:pt x="1159" y="247"/>
                  <a:pt x="1160" y="247"/>
                </a:cubicBezTo>
                <a:cubicBezTo>
                  <a:pt x="1162" y="248"/>
                  <a:pt x="1161" y="250"/>
                  <a:pt x="1163" y="250"/>
                </a:cubicBezTo>
                <a:cubicBezTo>
                  <a:pt x="1164" y="249"/>
                  <a:pt x="1162" y="244"/>
                  <a:pt x="1165" y="244"/>
                </a:cubicBezTo>
                <a:cubicBezTo>
                  <a:pt x="1165" y="245"/>
                  <a:pt x="1165" y="246"/>
                  <a:pt x="1165" y="247"/>
                </a:cubicBezTo>
                <a:cubicBezTo>
                  <a:pt x="1162" y="245"/>
                  <a:pt x="1173" y="239"/>
                  <a:pt x="1172" y="242"/>
                </a:cubicBezTo>
                <a:cubicBezTo>
                  <a:pt x="1171" y="242"/>
                  <a:pt x="1170" y="243"/>
                  <a:pt x="1169" y="243"/>
                </a:cubicBezTo>
                <a:cubicBezTo>
                  <a:pt x="1170" y="243"/>
                  <a:pt x="1171" y="247"/>
                  <a:pt x="1171" y="248"/>
                </a:cubicBezTo>
                <a:cubicBezTo>
                  <a:pt x="1171" y="248"/>
                  <a:pt x="1167" y="249"/>
                  <a:pt x="1168" y="250"/>
                </a:cubicBezTo>
                <a:cubicBezTo>
                  <a:pt x="1169" y="250"/>
                  <a:pt x="1172" y="250"/>
                  <a:pt x="1173" y="250"/>
                </a:cubicBezTo>
                <a:cubicBezTo>
                  <a:pt x="1174" y="250"/>
                  <a:pt x="1174" y="249"/>
                  <a:pt x="1174" y="249"/>
                </a:cubicBezTo>
                <a:cubicBezTo>
                  <a:pt x="1175" y="249"/>
                  <a:pt x="1176" y="250"/>
                  <a:pt x="1177" y="250"/>
                </a:cubicBezTo>
                <a:cubicBezTo>
                  <a:pt x="1177" y="246"/>
                  <a:pt x="1177" y="245"/>
                  <a:pt x="1182" y="244"/>
                </a:cubicBezTo>
                <a:cubicBezTo>
                  <a:pt x="1183" y="244"/>
                  <a:pt x="1185" y="245"/>
                  <a:pt x="1187" y="244"/>
                </a:cubicBezTo>
                <a:cubicBezTo>
                  <a:pt x="1189" y="243"/>
                  <a:pt x="1190" y="240"/>
                  <a:pt x="1192" y="239"/>
                </a:cubicBezTo>
                <a:cubicBezTo>
                  <a:pt x="1199" y="238"/>
                  <a:pt x="1193" y="247"/>
                  <a:pt x="1199" y="247"/>
                </a:cubicBezTo>
                <a:cubicBezTo>
                  <a:pt x="1200" y="245"/>
                  <a:pt x="1198" y="244"/>
                  <a:pt x="1199" y="242"/>
                </a:cubicBezTo>
                <a:cubicBezTo>
                  <a:pt x="1199" y="241"/>
                  <a:pt x="1204" y="240"/>
                  <a:pt x="1204" y="239"/>
                </a:cubicBezTo>
                <a:cubicBezTo>
                  <a:pt x="1205" y="239"/>
                  <a:pt x="1201" y="234"/>
                  <a:pt x="1200" y="234"/>
                </a:cubicBezTo>
                <a:cubicBezTo>
                  <a:pt x="1198" y="230"/>
                  <a:pt x="1198" y="232"/>
                  <a:pt x="1199" y="227"/>
                </a:cubicBezTo>
                <a:cubicBezTo>
                  <a:pt x="1202" y="227"/>
                  <a:pt x="1220" y="226"/>
                  <a:pt x="1220" y="232"/>
                </a:cubicBezTo>
                <a:cubicBezTo>
                  <a:pt x="1226" y="232"/>
                  <a:pt x="1230" y="235"/>
                  <a:pt x="1236" y="238"/>
                </a:cubicBezTo>
                <a:cubicBezTo>
                  <a:pt x="1236" y="238"/>
                  <a:pt x="1241" y="243"/>
                  <a:pt x="1242" y="243"/>
                </a:cubicBezTo>
                <a:cubicBezTo>
                  <a:pt x="1243" y="242"/>
                  <a:pt x="1242" y="235"/>
                  <a:pt x="1242" y="234"/>
                </a:cubicBezTo>
                <a:cubicBezTo>
                  <a:pt x="1238" y="232"/>
                  <a:pt x="1233" y="230"/>
                  <a:pt x="1230" y="227"/>
                </a:cubicBezTo>
                <a:cubicBezTo>
                  <a:pt x="1225" y="224"/>
                  <a:pt x="1227" y="221"/>
                  <a:pt x="1225" y="215"/>
                </a:cubicBezTo>
                <a:cubicBezTo>
                  <a:pt x="1223" y="211"/>
                  <a:pt x="1220" y="211"/>
                  <a:pt x="1222" y="205"/>
                </a:cubicBezTo>
                <a:cubicBezTo>
                  <a:pt x="1223" y="201"/>
                  <a:pt x="1225" y="199"/>
                  <a:pt x="1225" y="195"/>
                </a:cubicBezTo>
                <a:cubicBezTo>
                  <a:pt x="1225" y="188"/>
                  <a:pt x="1220" y="181"/>
                  <a:pt x="1228" y="180"/>
                </a:cubicBezTo>
                <a:cubicBezTo>
                  <a:pt x="1232" y="179"/>
                  <a:pt x="1239" y="180"/>
                  <a:pt x="1241" y="184"/>
                </a:cubicBezTo>
                <a:cubicBezTo>
                  <a:pt x="1242" y="185"/>
                  <a:pt x="1240" y="193"/>
                  <a:pt x="1243" y="194"/>
                </a:cubicBezTo>
                <a:cubicBezTo>
                  <a:pt x="1243" y="197"/>
                  <a:pt x="1242" y="199"/>
                  <a:pt x="1244" y="203"/>
                </a:cubicBezTo>
                <a:cubicBezTo>
                  <a:pt x="1245" y="204"/>
                  <a:pt x="1247" y="204"/>
                  <a:pt x="1248" y="205"/>
                </a:cubicBezTo>
                <a:cubicBezTo>
                  <a:pt x="1251" y="209"/>
                  <a:pt x="1251" y="211"/>
                  <a:pt x="1252" y="215"/>
                </a:cubicBezTo>
                <a:cubicBezTo>
                  <a:pt x="1254" y="223"/>
                  <a:pt x="1256" y="230"/>
                  <a:pt x="1263" y="235"/>
                </a:cubicBezTo>
                <a:cubicBezTo>
                  <a:pt x="1264" y="241"/>
                  <a:pt x="1265" y="244"/>
                  <a:pt x="1264" y="249"/>
                </a:cubicBezTo>
                <a:cubicBezTo>
                  <a:pt x="1263" y="253"/>
                  <a:pt x="1261" y="256"/>
                  <a:pt x="1261" y="259"/>
                </a:cubicBezTo>
                <a:cubicBezTo>
                  <a:pt x="1260" y="260"/>
                  <a:pt x="1258" y="261"/>
                  <a:pt x="1258" y="258"/>
                </a:cubicBezTo>
                <a:cubicBezTo>
                  <a:pt x="1254" y="257"/>
                  <a:pt x="1251" y="258"/>
                  <a:pt x="1248" y="258"/>
                </a:cubicBezTo>
                <a:cubicBezTo>
                  <a:pt x="1247" y="260"/>
                  <a:pt x="1264" y="263"/>
                  <a:pt x="1266" y="263"/>
                </a:cubicBezTo>
                <a:cubicBezTo>
                  <a:pt x="1267" y="258"/>
                  <a:pt x="1270" y="253"/>
                  <a:pt x="1271" y="248"/>
                </a:cubicBezTo>
                <a:cubicBezTo>
                  <a:pt x="1272" y="246"/>
                  <a:pt x="1273" y="243"/>
                  <a:pt x="1273" y="241"/>
                </a:cubicBezTo>
                <a:cubicBezTo>
                  <a:pt x="1272" y="238"/>
                  <a:pt x="1270" y="237"/>
                  <a:pt x="1269" y="235"/>
                </a:cubicBezTo>
                <a:cubicBezTo>
                  <a:pt x="1269" y="227"/>
                  <a:pt x="1275" y="228"/>
                  <a:pt x="1279" y="231"/>
                </a:cubicBezTo>
                <a:cubicBezTo>
                  <a:pt x="1284" y="234"/>
                  <a:pt x="1281" y="237"/>
                  <a:pt x="1285" y="241"/>
                </a:cubicBezTo>
                <a:cubicBezTo>
                  <a:pt x="1286" y="242"/>
                  <a:pt x="1294" y="245"/>
                  <a:pt x="1294" y="241"/>
                </a:cubicBezTo>
                <a:cubicBezTo>
                  <a:pt x="1293" y="239"/>
                  <a:pt x="1290" y="242"/>
                  <a:pt x="1289" y="240"/>
                </a:cubicBezTo>
                <a:cubicBezTo>
                  <a:pt x="1289" y="240"/>
                  <a:pt x="1289" y="240"/>
                  <a:pt x="1289" y="240"/>
                </a:cubicBezTo>
                <a:cubicBezTo>
                  <a:pt x="1284" y="239"/>
                  <a:pt x="1288" y="230"/>
                  <a:pt x="1283" y="228"/>
                </a:cubicBezTo>
                <a:cubicBezTo>
                  <a:pt x="1282" y="225"/>
                  <a:pt x="1268" y="221"/>
                  <a:pt x="1268" y="227"/>
                </a:cubicBezTo>
                <a:cubicBezTo>
                  <a:pt x="1256" y="227"/>
                  <a:pt x="1260" y="212"/>
                  <a:pt x="1256" y="205"/>
                </a:cubicBezTo>
                <a:cubicBezTo>
                  <a:pt x="1252" y="200"/>
                  <a:pt x="1248" y="200"/>
                  <a:pt x="1248" y="192"/>
                </a:cubicBezTo>
                <a:cubicBezTo>
                  <a:pt x="1248" y="191"/>
                  <a:pt x="1250" y="190"/>
                  <a:pt x="1250" y="188"/>
                </a:cubicBezTo>
                <a:cubicBezTo>
                  <a:pt x="1251" y="185"/>
                  <a:pt x="1249" y="182"/>
                  <a:pt x="1249" y="178"/>
                </a:cubicBezTo>
                <a:cubicBezTo>
                  <a:pt x="1256" y="182"/>
                  <a:pt x="1253" y="191"/>
                  <a:pt x="1258" y="196"/>
                </a:cubicBezTo>
                <a:cubicBezTo>
                  <a:pt x="1259" y="199"/>
                  <a:pt x="1277" y="203"/>
                  <a:pt x="1276" y="201"/>
                </a:cubicBezTo>
                <a:cubicBezTo>
                  <a:pt x="1276" y="197"/>
                  <a:pt x="1263" y="197"/>
                  <a:pt x="1261" y="194"/>
                </a:cubicBezTo>
                <a:cubicBezTo>
                  <a:pt x="1255" y="186"/>
                  <a:pt x="1264" y="191"/>
                  <a:pt x="1266" y="190"/>
                </a:cubicBezTo>
                <a:cubicBezTo>
                  <a:pt x="1273" y="187"/>
                  <a:pt x="1264" y="187"/>
                  <a:pt x="1264" y="184"/>
                </a:cubicBezTo>
                <a:cubicBezTo>
                  <a:pt x="1263" y="181"/>
                  <a:pt x="1272" y="181"/>
                  <a:pt x="1274" y="180"/>
                </a:cubicBezTo>
                <a:cubicBezTo>
                  <a:pt x="1276" y="183"/>
                  <a:pt x="1280" y="182"/>
                  <a:pt x="1281" y="185"/>
                </a:cubicBezTo>
                <a:cubicBezTo>
                  <a:pt x="1284" y="187"/>
                  <a:pt x="1289" y="186"/>
                  <a:pt x="1291" y="187"/>
                </a:cubicBezTo>
                <a:cubicBezTo>
                  <a:pt x="1292" y="188"/>
                  <a:pt x="1295" y="204"/>
                  <a:pt x="1294" y="204"/>
                </a:cubicBezTo>
                <a:cubicBezTo>
                  <a:pt x="1298" y="204"/>
                  <a:pt x="1297" y="197"/>
                  <a:pt x="1301" y="201"/>
                </a:cubicBezTo>
                <a:cubicBezTo>
                  <a:pt x="1302" y="203"/>
                  <a:pt x="1299" y="205"/>
                  <a:pt x="1299" y="206"/>
                </a:cubicBezTo>
                <a:cubicBezTo>
                  <a:pt x="1301" y="210"/>
                  <a:pt x="1302" y="208"/>
                  <a:pt x="1304" y="211"/>
                </a:cubicBezTo>
                <a:cubicBezTo>
                  <a:pt x="1311" y="216"/>
                  <a:pt x="1314" y="213"/>
                  <a:pt x="1321" y="215"/>
                </a:cubicBezTo>
                <a:cubicBezTo>
                  <a:pt x="1322" y="210"/>
                  <a:pt x="1314" y="211"/>
                  <a:pt x="1311" y="210"/>
                </a:cubicBezTo>
                <a:cubicBezTo>
                  <a:pt x="1306" y="209"/>
                  <a:pt x="1305" y="207"/>
                  <a:pt x="1303" y="203"/>
                </a:cubicBezTo>
                <a:cubicBezTo>
                  <a:pt x="1297" y="196"/>
                  <a:pt x="1298" y="187"/>
                  <a:pt x="1289" y="182"/>
                </a:cubicBezTo>
                <a:cubicBezTo>
                  <a:pt x="1285" y="179"/>
                  <a:pt x="1265" y="169"/>
                  <a:pt x="1273" y="161"/>
                </a:cubicBezTo>
                <a:cubicBezTo>
                  <a:pt x="1274" y="160"/>
                  <a:pt x="1281" y="158"/>
                  <a:pt x="1284" y="158"/>
                </a:cubicBezTo>
                <a:cubicBezTo>
                  <a:pt x="1287" y="156"/>
                  <a:pt x="1292" y="153"/>
                  <a:pt x="1295" y="153"/>
                </a:cubicBezTo>
                <a:cubicBezTo>
                  <a:pt x="1295" y="153"/>
                  <a:pt x="1294" y="159"/>
                  <a:pt x="1294" y="160"/>
                </a:cubicBezTo>
                <a:cubicBezTo>
                  <a:pt x="1295" y="165"/>
                  <a:pt x="1297" y="159"/>
                  <a:pt x="1296" y="160"/>
                </a:cubicBezTo>
                <a:cubicBezTo>
                  <a:pt x="1295" y="161"/>
                  <a:pt x="1299" y="153"/>
                  <a:pt x="1299" y="154"/>
                </a:cubicBezTo>
                <a:cubicBezTo>
                  <a:pt x="1298" y="152"/>
                  <a:pt x="1296" y="152"/>
                  <a:pt x="1296" y="149"/>
                </a:cubicBezTo>
                <a:cubicBezTo>
                  <a:pt x="1294" y="149"/>
                  <a:pt x="1289" y="149"/>
                  <a:pt x="1288" y="147"/>
                </a:cubicBezTo>
                <a:cubicBezTo>
                  <a:pt x="1287" y="143"/>
                  <a:pt x="1293" y="146"/>
                  <a:pt x="1292" y="145"/>
                </a:cubicBezTo>
                <a:cubicBezTo>
                  <a:pt x="1292" y="143"/>
                  <a:pt x="1286" y="142"/>
                  <a:pt x="1284" y="142"/>
                </a:cubicBezTo>
                <a:cubicBezTo>
                  <a:pt x="1283" y="141"/>
                  <a:pt x="1284" y="140"/>
                  <a:pt x="1284" y="139"/>
                </a:cubicBezTo>
                <a:cubicBezTo>
                  <a:pt x="1287" y="138"/>
                  <a:pt x="1287" y="142"/>
                  <a:pt x="1290" y="140"/>
                </a:cubicBezTo>
                <a:cubicBezTo>
                  <a:pt x="1289" y="140"/>
                  <a:pt x="1290" y="135"/>
                  <a:pt x="1290" y="134"/>
                </a:cubicBezTo>
                <a:cubicBezTo>
                  <a:pt x="1290" y="133"/>
                  <a:pt x="1285" y="135"/>
                  <a:pt x="1285" y="134"/>
                </a:cubicBezTo>
                <a:cubicBezTo>
                  <a:pt x="1285" y="132"/>
                  <a:pt x="1289" y="133"/>
                  <a:pt x="1289" y="132"/>
                </a:cubicBezTo>
                <a:cubicBezTo>
                  <a:pt x="1291" y="131"/>
                  <a:pt x="1292" y="129"/>
                  <a:pt x="1293" y="127"/>
                </a:cubicBezTo>
                <a:cubicBezTo>
                  <a:pt x="1294" y="126"/>
                  <a:pt x="1296" y="124"/>
                  <a:pt x="1297" y="123"/>
                </a:cubicBezTo>
                <a:cubicBezTo>
                  <a:pt x="1299" y="122"/>
                  <a:pt x="1310" y="118"/>
                  <a:pt x="1310" y="115"/>
                </a:cubicBezTo>
                <a:cubicBezTo>
                  <a:pt x="1310" y="114"/>
                  <a:pt x="1306" y="116"/>
                  <a:pt x="1305" y="116"/>
                </a:cubicBezTo>
                <a:cubicBezTo>
                  <a:pt x="1305" y="115"/>
                  <a:pt x="1308" y="110"/>
                  <a:pt x="1308" y="109"/>
                </a:cubicBezTo>
                <a:cubicBezTo>
                  <a:pt x="1309" y="109"/>
                  <a:pt x="1317" y="109"/>
                  <a:pt x="1318" y="109"/>
                </a:cubicBezTo>
                <a:cubicBezTo>
                  <a:pt x="1318" y="110"/>
                  <a:pt x="1315" y="114"/>
                  <a:pt x="1317" y="114"/>
                </a:cubicBezTo>
                <a:cubicBezTo>
                  <a:pt x="1320" y="114"/>
                  <a:pt x="1319" y="110"/>
                  <a:pt x="1320" y="110"/>
                </a:cubicBezTo>
                <a:cubicBezTo>
                  <a:pt x="1321" y="110"/>
                  <a:pt x="1321" y="111"/>
                  <a:pt x="1321" y="112"/>
                </a:cubicBezTo>
                <a:cubicBezTo>
                  <a:pt x="1322" y="113"/>
                  <a:pt x="1322" y="110"/>
                  <a:pt x="1323" y="109"/>
                </a:cubicBezTo>
                <a:cubicBezTo>
                  <a:pt x="1325" y="109"/>
                  <a:pt x="1325" y="111"/>
                  <a:pt x="1326" y="108"/>
                </a:cubicBezTo>
                <a:cubicBezTo>
                  <a:pt x="1327" y="107"/>
                  <a:pt x="1327" y="107"/>
                  <a:pt x="1327" y="105"/>
                </a:cubicBezTo>
                <a:cubicBezTo>
                  <a:pt x="1328" y="105"/>
                  <a:pt x="1329" y="104"/>
                  <a:pt x="1330" y="104"/>
                </a:cubicBezTo>
                <a:cubicBezTo>
                  <a:pt x="1331" y="106"/>
                  <a:pt x="1332" y="108"/>
                  <a:pt x="1333" y="110"/>
                </a:cubicBezTo>
                <a:cubicBezTo>
                  <a:pt x="1337" y="110"/>
                  <a:pt x="1333" y="105"/>
                  <a:pt x="1332" y="104"/>
                </a:cubicBezTo>
                <a:cubicBezTo>
                  <a:pt x="1330" y="102"/>
                  <a:pt x="1326" y="104"/>
                  <a:pt x="1327" y="101"/>
                </a:cubicBezTo>
                <a:cubicBezTo>
                  <a:pt x="1328" y="99"/>
                  <a:pt x="1341" y="99"/>
                  <a:pt x="1340" y="99"/>
                </a:cubicBezTo>
                <a:cubicBezTo>
                  <a:pt x="1340" y="96"/>
                  <a:pt x="1336" y="99"/>
                  <a:pt x="1335" y="98"/>
                </a:cubicBezTo>
                <a:cubicBezTo>
                  <a:pt x="1334" y="97"/>
                  <a:pt x="1334" y="96"/>
                  <a:pt x="1333" y="96"/>
                </a:cubicBezTo>
                <a:cubicBezTo>
                  <a:pt x="1333" y="95"/>
                  <a:pt x="1330" y="91"/>
                  <a:pt x="1329" y="89"/>
                </a:cubicBezTo>
                <a:cubicBezTo>
                  <a:pt x="1327" y="86"/>
                  <a:pt x="1329" y="72"/>
                  <a:pt x="1334" y="71"/>
                </a:cubicBezTo>
                <a:cubicBezTo>
                  <a:pt x="1334" y="74"/>
                  <a:pt x="1337" y="71"/>
                  <a:pt x="1338" y="71"/>
                </a:cubicBezTo>
                <a:cubicBezTo>
                  <a:pt x="1339" y="74"/>
                  <a:pt x="1340" y="72"/>
                  <a:pt x="1343" y="73"/>
                </a:cubicBezTo>
                <a:cubicBezTo>
                  <a:pt x="1343" y="76"/>
                  <a:pt x="1344" y="75"/>
                  <a:pt x="1343" y="78"/>
                </a:cubicBezTo>
                <a:cubicBezTo>
                  <a:pt x="1343" y="80"/>
                  <a:pt x="1341" y="80"/>
                  <a:pt x="1340" y="82"/>
                </a:cubicBezTo>
                <a:cubicBezTo>
                  <a:pt x="1339" y="83"/>
                  <a:pt x="1345" y="80"/>
                  <a:pt x="1345" y="80"/>
                </a:cubicBezTo>
                <a:cubicBezTo>
                  <a:pt x="1345" y="81"/>
                  <a:pt x="1345" y="82"/>
                  <a:pt x="1345" y="82"/>
                </a:cubicBezTo>
                <a:cubicBezTo>
                  <a:pt x="1347" y="83"/>
                  <a:pt x="1352" y="78"/>
                  <a:pt x="1353" y="79"/>
                </a:cubicBezTo>
                <a:cubicBezTo>
                  <a:pt x="1354" y="81"/>
                  <a:pt x="1355" y="83"/>
                  <a:pt x="1355" y="86"/>
                </a:cubicBezTo>
                <a:cubicBezTo>
                  <a:pt x="1355" y="91"/>
                  <a:pt x="1355" y="89"/>
                  <a:pt x="1353" y="93"/>
                </a:cubicBezTo>
                <a:cubicBezTo>
                  <a:pt x="1357" y="94"/>
                  <a:pt x="1362" y="90"/>
                  <a:pt x="1362" y="86"/>
                </a:cubicBezTo>
                <a:cubicBezTo>
                  <a:pt x="1360" y="86"/>
                  <a:pt x="1359" y="85"/>
                  <a:pt x="1359" y="83"/>
                </a:cubicBezTo>
                <a:cubicBezTo>
                  <a:pt x="1359" y="83"/>
                  <a:pt x="1373" y="79"/>
                  <a:pt x="1373" y="79"/>
                </a:cubicBezTo>
                <a:cubicBezTo>
                  <a:pt x="1374" y="79"/>
                  <a:pt x="1380" y="82"/>
                  <a:pt x="1381" y="82"/>
                </a:cubicBezTo>
                <a:cubicBezTo>
                  <a:pt x="1382" y="82"/>
                  <a:pt x="1386" y="90"/>
                  <a:pt x="1387" y="87"/>
                </a:cubicBezTo>
                <a:cubicBezTo>
                  <a:pt x="1387" y="86"/>
                  <a:pt x="1385" y="86"/>
                  <a:pt x="1385" y="85"/>
                </a:cubicBezTo>
                <a:cubicBezTo>
                  <a:pt x="1386" y="83"/>
                  <a:pt x="1400" y="96"/>
                  <a:pt x="1391" y="94"/>
                </a:cubicBezTo>
                <a:cubicBezTo>
                  <a:pt x="1391" y="94"/>
                  <a:pt x="1391" y="93"/>
                  <a:pt x="1391" y="93"/>
                </a:cubicBezTo>
                <a:cubicBezTo>
                  <a:pt x="1387" y="93"/>
                  <a:pt x="1391" y="98"/>
                  <a:pt x="1396" y="97"/>
                </a:cubicBezTo>
                <a:cubicBezTo>
                  <a:pt x="1397" y="98"/>
                  <a:pt x="1398" y="107"/>
                  <a:pt x="1398" y="108"/>
                </a:cubicBezTo>
                <a:cubicBezTo>
                  <a:pt x="1397" y="109"/>
                  <a:pt x="1390" y="120"/>
                  <a:pt x="1390" y="121"/>
                </a:cubicBezTo>
                <a:cubicBezTo>
                  <a:pt x="1390" y="121"/>
                  <a:pt x="1391" y="121"/>
                  <a:pt x="1392" y="121"/>
                </a:cubicBezTo>
                <a:cubicBezTo>
                  <a:pt x="1393" y="128"/>
                  <a:pt x="1387" y="133"/>
                  <a:pt x="1386" y="139"/>
                </a:cubicBezTo>
                <a:cubicBezTo>
                  <a:pt x="1385" y="142"/>
                  <a:pt x="1384" y="153"/>
                  <a:pt x="1389" y="149"/>
                </a:cubicBezTo>
                <a:cubicBezTo>
                  <a:pt x="1390" y="147"/>
                  <a:pt x="1387" y="145"/>
                  <a:pt x="1387" y="143"/>
                </a:cubicBezTo>
                <a:cubicBezTo>
                  <a:pt x="1388" y="141"/>
                  <a:pt x="1393" y="139"/>
                  <a:pt x="1395" y="139"/>
                </a:cubicBezTo>
                <a:cubicBezTo>
                  <a:pt x="1396" y="136"/>
                  <a:pt x="1399" y="135"/>
                  <a:pt x="1400" y="132"/>
                </a:cubicBezTo>
                <a:cubicBezTo>
                  <a:pt x="1401" y="131"/>
                  <a:pt x="1400" y="128"/>
                  <a:pt x="1401" y="127"/>
                </a:cubicBezTo>
                <a:cubicBezTo>
                  <a:pt x="1400" y="128"/>
                  <a:pt x="1392" y="132"/>
                  <a:pt x="1395" y="125"/>
                </a:cubicBezTo>
                <a:cubicBezTo>
                  <a:pt x="1396" y="122"/>
                  <a:pt x="1397" y="125"/>
                  <a:pt x="1398" y="124"/>
                </a:cubicBezTo>
                <a:cubicBezTo>
                  <a:pt x="1399" y="125"/>
                  <a:pt x="1399" y="125"/>
                  <a:pt x="1400" y="124"/>
                </a:cubicBezTo>
                <a:cubicBezTo>
                  <a:pt x="1401" y="124"/>
                  <a:pt x="1401" y="123"/>
                  <a:pt x="1401" y="122"/>
                </a:cubicBezTo>
                <a:cubicBezTo>
                  <a:pt x="1402" y="122"/>
                  <a:pt x="1403" y="126"/>
                  <a:pt x="1405" y="127"/>
                </a:cubicBezTo>
                <a:cubicBezTo>
                  <a:pt x="1407" y="128"/>
                  <a:pt x="1411" y="126"/>
                  <a:pt x="1409" y="123"/>
                </a:cubicBezTo>
                <a:cubicBezTo>
                  <a:pt x="1412" y="120"/>
                  <a:pt x="1413" y="126"/>
                  <a:pt x="1414" y="127"/>
                </a:cubicBezTo>
                <a:cubicBezTo>
                  <a:pt x="1417" y="131"/>
                  <a:pt x="1415" y="129"/>
                  <a:pt x="1418" y="128"/>
                </a:cubicBezTo>
                <a:cubicBezTo>
                  <a:pt x="1416" y="129"/>
                  <a:pt x="1418" y="124"/>
                  <a:pt x="1418" y="124"/>
                </a:cubicBezTo>
                <a:cubicBezTo>
                  <a:pt x="1419" y="123"/>
                  <a:pt x="1431" y="120"/>
                  <a:pt x="1433" y="120"/>
                </a:cubicBezTo>
                <a:cubicBezTo>
                  <a:pt x="1439" y="121"/>
                  <a:pt x="1437" y="126"/>
                  <a:pt x="1446" y="127"/>
                </a:cubicBezTo>
                <a:cubicBezTo>
                  <a:pt x="1452" y="127"/>
                  <a:pt x="1458" y="122"/>
                  <a:pt x="1463" y="123"/>
                </a:cubicBezTo>
                <a:cubicBezTo>
                  <a:pt x="1463" y="123"/>
                  <a:pt x="1463" y="123"/>
                  <a:pt x="1464" y="123"/>
                </a:cubicBezTo>
                <a:cubicBezTo>
                  <a:pt x="1466" y="124"/>
                  <a:pt x="1461" y="117"/>
                  <a:pt x="1461" y="117"/>
                </a:cubicBezTo>
                <a:cubicBezTo>
                  <a:pt x="1458" y="110"/>
                  <a:pt x="1460" y="114"/>
                  <a:pt x="1462" y="110"/>
                </a:cubicBezTo>
                <a:cubicBezTo>
                  <a:pt x="1464" y="110"/>
                  <a:pt x="1469" y="109"/>
                  <a:pt x="1471" y="110"/>
                </a:cubicBezTo>
                <a:cubicBezTo>
                  <a:pt x="1471" y="111"/>
                  <a:pt x="1471" y="112"/>
                  <a:pt x="1471" y="113"/>
                </a:cubicBezTo>
                <a:cubicBezTo>
                  <a:pt x="1472" y="113"/>
                  <a:pt x="1482" y="106"/>
                  <a:pt x="1483" y="112"/>
                </a:cubicBezTo>
                <a:cubicBezTo>
                  <a:pt x="1489" y="112"/>
                  <a:pt x="1492" y="117"/>
                  <a:pt x="1492" y="122"/>
                </a:cubicBezTo>
                <a:cubicBezTo>
                  <a:pt x="1496" y="122"/>
                  <a:pt x="1501" y="126"/>
                  <a:pt x="1499" y="129"/>
                </a:cubicBezTo>
                <a:cubicBezTo>
                  <a:pt x="1499" y="129"/>
                  <a:pt x="1495" y="129"/>
                  <a:pt x="1495" y="130"/>
                </a:cubicBezTo>
                <a:cubicBezTo>
                  <a:pt x="1495" y="130"/>
                  <a:pt x="1512" y="140"/>
                  <a:pt x="1513" y="140"/>
                </a:cubicBezTo>
                <a:cubicBezTo>
                  <a:pt x="1519" y="144"/>
                  <a:pt x="1520" y="143"/>
                  <a:pt x="1518" y="136"/>
                </a:cubicBezTo>
                <a:cubicBezTo>
                  <a:pt x="1518" y="133"/>
                  <a:pt x="1516" y="127"/>
                  <a:pt x="1514" y="124"/>
                </a:cubicBezTo>
                <a:cubicBezTo>
                  <a:pt x="1514" y="124"/>
                  <a:pt x="1515" y="124"/>
                  <a:pt x="1515" y="125"/>
                </a:cubicBezTo>
                <a:cubicBezTo>
                  <a:pt x="1517" y="128"/>
                  <a:pt x="1527" y="132"/>
                  <a:pt x="1531" y="129"/>
                </a:cubicBezTo>
                <a:cubicBezTo>
                  <a:pt x="1532" y="128"/>
                  <a:pt x="1530" y="125"/>
                  <a:pt x="1532" y="124"/>
                </a:cubicBezTo>
                <a:cubicBezTo>
                  <a:pt x="1535" y="121"/>
                  <a:pt x="1537" y="124"/>
                  <a:pt x="1539" y="125"/>
                </a:cubicBezTo>
                <a:cubicBezTo>
                  <a:pt x="1540" y="125"/>
                  <a:pt x="1548" y="130"/>
                  <a:pt x="1548" y="126"/>
                </a:cubicBezTo>
                <a:cubicBezTo>
                  <a:pt x="1548" y="122"/>
                  <a:pt x="1540" y="124"/>
                  <a:pt x="1546" y="119"/>
                </a:cubicBezTo>
                <a:cubicBezTo>
                  <a:pt x="1547" y="119"/>
                  <a:pt x="1551" y="124"/>
                  <a:pt x="1551" y="118"/>
                </a:cubicBezTo>
                <a:cubicBezTo>
                  <a:pt x="1552" y="118"/>
                  <a:pt x="1547" y="114"/>
                  <a:pt x="1547" y="113"/>
                </a:cubicBezTo>
                <a:cubicBezTo>
                  <a:pt x="1546" y="112"/>
                  <a:pt x="1548" y="108"/>
                  <a:pt x="1547" y="108"/>
                </a:cubicBezTo>
                <a:cubicBezTo>
                  <a:pt x="1545" y="105"/>
                  <a:pt x="1542" y="114"/>
                  <a:pt x="1543" y="105"/>
                </a:cubicBezTo>
                <a:cubicBezTo>
                  <a:pt x="1543" y="102"/>
                  <a:pt x="1547" y="105"/>
                  <a:pt x="1545" y="101"/>
                </a:cubicBezTo>
                <a:cubicBezTo>
                  <a:pt x="1544" y="100"/>
                  <a:pt x="1541" y="101"/>
                  <a:pt x="1540" y="99"/>
                </a:cubicBezTo>
                <a:cubicBezTo>
                  <a:pt x="1540" y="96"/>
                  <a:pt x="1556" y="98"/>
                  <a:pt x="1558" y="98"/>
                </a:cubicBezTo>
                <a:cubicBezTo>
                  <a:pt x="1560" y="97"/>
                  <a:pt x="1571" y="93"/>
                  <a:pt x="1573" y="96"/>
                </a:cubicBezTo>
                <a:cubicBezTo>
                  <a:pt x="1573" y="97"/>
                  <a:pt x="1558" y="100"/>
                  <a:pt x="1566" y="103"/>
                </a:cubicBezTo>
                <a:cubicBezTo>
                  <a:pt x="1567" y="103"/>
                  <a:pt x="1570" y="98"/>
                  <a:pt x="1572" y="99"/>
                </a:cubicBezTo>
                <a:cubicBezTo>
                  <a:pt x="1573" y="100"/>
                  <a:pt x="1575" y="102"/>
                  <a:pt x="1573" y="103"/>
                </a:cubicBezTo>
                <a:cubicBezTo>
                  <a:pt x="1576" y="104"/>
                  <a:pt x="1575" y="97"/>
                  <a:pt x="1576" y="96"/>
                </a:cubicBezTo>
                <a:cubicBezTo>
                  <a:pt x="1578" y="93"/>
                  <a:pt x="1590" y="92"/>
                  <a:pt x="1592" y="96"/>
                </a:cubicBezTo>
                <a:cubicBezTo>
                  <a:pt x="1593" y="98"/>
                  <a:pt x="1589" y="99"/>
                  <a:pt x="1590" y="103"/>
                </a:cubicBezTo>
                <a:cubicBezTo>
                  <a:pt x="1590" y="103"/>
                  <a:pt x="1594" y="101"/>
                  <a:pt x="1594" y="101"/>
                </a:cubicBezTo>
                <a:cubicBezTo>
                  <a:pt x="1595" y="101"/>
                  <a:pt x="1596" y="106"/>
                  <a:pt x="1597" y="106"/>
                </a:cubicBezTo>
                <a:cubicBezTo>
                  <a:pt x="1597" y="105"/>
                  <a:pt x="1598" y="104"/>
                  <a:pt x="1598" y="103"/>
                </a:cubicBezTo>
                <a:cubicBezTo>
                  <a:pt x="1600" y="100"/>
                  <a:pt x="1600" y="107"/>
                  <a:pt x="1600" y="107"/>
                </a:cubicBezTo>
                <a:cubicBezTo>
                  <a:pt x="1603" y="107"/>
                  <a:pt x="1602" y="104"/>
                  <a:pt x="1603" y="104"/>
                </a:cubicBezTo>
                <a:cubicBezTo>
                  <a:pt x="1606" y="102"/>
                  <a:pt x="1603" y="103"/>
                  <a:pt x="1607" y="104"/>
                </a:cubicBezTo>
                <a:cubicBezTo>
                  <a:pt x="1608" y="105"/>
                  <a:pt x="1612" y="105"/>
                  <a:pt x="1612" y="107"/>
                </a:cubicBezTo>
                <a:cubicBezTo>
                  <a:pt x="1613" y="109"/>
                  <a:pt x="1609" y="109"/>
                  <a:pt x="1609" y="111"/>
                </a:cubicBezTo>
                <a:cubicBezTo>
                  <a:pt x="1609" y="111"/>
                  <a:pt x="1616" y="110"/>
                  <a:pt x="1616" y="110"/>
                </a:cubicBezTo>
                <a:cubicBezTo>
                  <a:pt x="1619" y="109"/>
                  <a:pt x="1620" y="108"/>
                  <a:pt x="1622" y="107"/>
                </a:cubicBezTo>
                <a:cubicBezTo>
                  <a:pt x="1624" y="105"/>
                  <a:pt x="1627" y="103"/>
                  <a:pt x="1630" y="102"/>
                </a:cubicBezTo>
                <a:cubicBezTo>
                  <a:pt x="1635" y="99"/>
                  <a:pt x="1642" y="96"/>
                  <a:pt x="1648" y="99"/>
                </a:cubicBezTo>
                <a:cubicBezTo>
                  <a:pt x="1653" y="102"/>
                  <a:pt x="1662" y="111"/>
                  <a:pt x="1657" y="117"/>
                </a:cubicBezTo>
                <a:cubicBezTo>
                  <a:pt x="1662" y="117"/>
                  <a:pt x="1663" y="112"/>
                  <a:pt x="1667" y="116"/>
                </a:cubicBezTo>
                <a:cubicBezTo>
                  <a:pt x="1667" y="115"/>
                  <a:pt x="1667" y="115"/>
                  <a:pt x="1667" y="114"/>
                </a:cubicBezTo>
                <a:cubicBezTo>
                  <a:pt x="1669" y="114"/>
                  <a:pt x="1672" y="121"/>
                  <a:pt x="1673" y="121"/>
                </a:cubicBezTo>
                <a:cubicBezTo>
                  <a:pt x="1675" y="120"/>
                  <a:pt x="1672" y="118"/>
                  <a:pt x="1672" y="117"/>
                </a:cubicBezTo>
                <a:cubicBezTo>
                  <a:pt x="1675" y="118"/>
                  <a:pt x="1674" y="120"/>
                  <a:pt x="1676" y="121"/>
                </a:cubicBezTo>
                <a:cubicBezTo>
                  <a:pt x="1677" y="121"/>
                  <a:pt x="1674" y="114"/>
                  <a:pt x="1675" y="113"/>
                </a:cubicBezTo>
                <a:cubicBezTo>
                  <a:pt x="1675" y="111"/>
                  <a:pt x="1678" y="107"/>
                  <a:pt x="1681" y="106"/>
                </a:cubicBezTo>
                <a:cubicBezTo>
                  <a:pt x="1684" y="105"/>
                  <a:pt x="1692" y="108"/>
                  <a:pt x="1695" y="106"/>
                </a:cubicBezTo>
                <a:cubicBezTo>
                  <a:pt x="1701" y="102"/>
                  <a:pt x="1695" y="97"/>
                  <a:pt x="1702" y="101"/>
                </a:cubicBezTo>
                <a:cubicBezTo>
                  <a:pt x="1703" y="102"/>
                  <a:pt x="1704" y="104"/>
                  <a:pt x="1705" y="104"/>
                </a:cubicBezTo>
                <a:cubicBezTo>
                  <a:pt x="1707" y="106"/>
                  <a:pt x="1709" y="106"/>
                  <a:pt x="1712" y="106"/>
                </a:cubicBezTo>
                <a:cubicBezTo>
                  <a:pt x="1719" y="116"/>
                  <a:pt x="1724" y="105"/>
                  <a:pt x="1719" y="103"/>
                </a:cubicBezTo>
                <a:cubicBezTo>
                  <a:pt x="1718" y="99"/>
                  <a:pt x="1715" y="100"/>
                  <a:pt x="1712" y="98"/>
                </a:cubicBezTo>
                <a:cubicBezTo>
                  <a:pt x="1711" y="96"/>
                  <a:pt x="1710" y="95"/>
                  <a:pt x="1710" y="92"/>
                </a:cubicBezTo>
                <a:cubicBezTo>
                  <a:pt x="1709" y="88"/>
                  <a:pt x="1706" y="91"/>
                  <a:pt x="1709" y="88"/>
                </a:cubicBezTo>
                <a:cubicBezTo>
                  <a:pt x="1709" y="89"/>
                  <a:pt x="1716" y="88"/>
                  <a:pt x="1717" y="88"/>
                </a:cubicBezTo>
                <a:cubicBezTo>
                  <a:pt x="1720" y="87"/>
                  <a:pt x="1737" y="80"/>
                  <a:pt x="1740" y="84"/>
                </a:cubicBezTo>
                <a:cubicBezTo>
                  <a:pt x="1744" y="85"/>
                  <a:pt x="1758" y="83"/>
                  <a:pt x="1760" y="88"/>
                </a:cubicBezTo>
                <a:cubicBezTo>
                  <a:pt x="1759" y="88"/>
                  <a:pt x="1757" y="87"/>
                  <a:pt x="1757" y="89"/>
                </a:cubicBezTo>
                <a:cubicBezTo>
                  <a:pt x="1761" y="91"/>
                  <a:pt x="1765" y="88"/>
                  <a:pt x="1769" y="88"/>
                </a:cubicBezTo>
                <a:cubicBezTo>
                  <a:pt x="1774" y="88"/>
                  <a:pt x="1779" y="89"/>
                  <a:pt x="1784" y="90"/>
                </a:cubicBezTo>
                <a:cubicBezTo>
                  <a:pt x="1787" y="91"/>
                  <a:pt x="1792" y="91"/>
                  <a:pt x="1795" y="92"/>
                </a:cubicBezTo>
                <a:cubicBezTo>
                  <a:pt x="1800" y="94"/>
                  <a:pt x="1801" y="98"/>
                  <a:pt x="1804" y="101"/>
                </a:cubicBezTo>
                <a:cubicBezTo>
                  <a:pt x="1806" y="102"/>
                  <a:pt x="1810" y="107"/>
                  <a:pt x="1812" y="105"/>
                </a:cubicBezTo>
                <a:cubicBezTo>
                  <a:pt x="1815" y="102"/>
                  <a:pt x="1810" y="102"/>
                  <a:pt x="1810" y="101"/>
                </a:cubicBezTo>
                <a:cubicBezTo>
                  <a:pt x="1810" y="101"/>
                  <a:pt x="1805" y="96"/>
                  <a:pt x="1805" y="96"/>
                </a:cubicBezTo>
                <a:cubicBezTo>
                  <a:pt x="1803" y="90"/>
                  <a:pt x="1806" y="94"/>
                  <a:pt x="1808" y="93"/>
                </a:cubicBezTo>
                <a:cubicBezTo>
                  <a:pt x="1810" y="92"/>
                  <a:pt x="1810" y="86"/>
                  <a:pt x="1815" y="88"/>
                </a:cubicBezTo>
                <a:cubicBezTo>
                  <a:pt x="1816" y="90"/>
                  <a:pt x="1820" y="90"/>
                  <a:pt x="1821" y="90"/>
                </a:cubicBezTo>
                <a:cubicBezTo>
                  <a:pt x="1821" y="90"/>
                  <a:pt x="1825" y="90"/>
                  <a:pt x="1825" y="90"/>
                </a:cubicBezTo>
                <a:cubicBezTo>
                  <a:pt x="1828" y="92"/>
                  <a:pt x="1828" y="94"/>
                  <a:pt x="1828" y="98"/>
                </a:cubicBezTo>
                <a:cubicBezTo>
                  <a:pt x="1828" y="99"/>
                  <a:pt x="1830" y="99"/>
                  <a:pt x="1830" y="101"/>
                </a:cubicBezTo>
                <a:cubicBezTo>
                  <a:pt x="1830" y="102"/>
                  <a:pt x="1828" y="101"/>
                  <a:pt x="1827" y="102"/>
                </a:cubicBezTo>
                <a:cubicBezTo>
                  <a:pt x="1827" y="105"/>
                  <a:pt x="1828" y="104"/>
                  <a:pt x="1827" y="107"/>
                </a:cubicBezTo>
                <a:cubicBezTo>
                  <a:pt x="1826" y="107"/>
                  <a:pt x="1822" y="107"/>
                  <a:pt x="1822" y="108"/>
                </a:cubicBezTo>
                <a:cubicBezTo>
                  <a:pt x="1822" y="105"/>
                  <a:pt x="1830" y="114"/>
                  <a:pt x="1826" y="113"/>
                </a:cubicBezTo>
                <a:cubicBezTo>
                  <a:pt x="1828" y="114"/>
                  <a:pt x="1830" y="111"/>
                  <a:pt x="1831" y="114"/>
                </a:cubicBezTo>
                <a:cubicBezTo>
                  <a:pt x="1832" y="116"/>
                  <a:pt x="1830" y="118"/>
                  <a:pt x="1831" y="120"/>
                </a:cubicBezTo>
                <a:cubicBezTo>
                  <a:pt x="1832" y="122"/>
                  <a:pt x="1837" y="122"/>
                  <a:pt x="1837" y="123"/>
                </a:cubicBezTo>
                <a:cubicBezTo>
                  <a:pt x="1838" y="124"/>
                  <a:pt x="1837" y="121"/>
                  <a:pt x="1837" y="123"/>
                </a:cubicBezTo>
                <a:close/>
                <a:moveTo>
                  <a:pt x="1225" y="526"/>
                </a:moveTo>
                <a:cubicBezTo>
                  <a:pt x="1230" y="525"/>
                  <a:pt x="1222" y="511"/>
                  <a:pt x="1220" y="508"/>
                </a:cubicBezTo>
                <a:cubicBezTo>
                  <a:pt x="1219" y="507"/>
                  <a:pt x="1221" y="505"/>
                  <a:pt x="1222" y="506"/>
                </a:cubicBezTo>
                <a:cubicBezTo>
                  <a:pt x="1222" y="505"/>
                  <a:pt x="1222" y="504"/>
                  <a:pt x="1221" y="504"/>
                </a:cubicBezTo>
                <a:cubicBezTo>
                  <a:pt x="1220" y="503"/>
                  <a:pt x="1218" y="503"/>
                  <a:pt x="1217" y="502"/>
                </a:cubicBezTo>
                <a:cubicBezTo>
                  <a:pt x="1216" y="500"/>
                  <a:pt x="1213" y="483"/>
                  <a:pt x="1211" y="483"/>
                </a:cubicBezTo>
                <a:cubicBezTo>
                  <a:pt x="1212" y="479"/>
                  <a:pt x="1206" y="480"/>
                  <a:pt x="1204" y="479"/>
                </a:cubicBezTo>
                <a:cubicBezTo>
                  <a:pt x="1203" y="478"/>
                  <a:pt x="1203" y="475"/>
                  <a:pt x="1203" y="474"/>
                </a:cubicBezTo>
                <a:cubicBezTo>
                  <a:pt x="1201" y="472"/>
                  <a:pt x="1198" y="471"/>
                  <a:pt x="1196" y="470"/>
                </a:cubicBezTo>
                <a:cubicBezTo>
                  <a:pt x="1196" y="467"/>
                  <a:pt x="1200" y="469"/>
                  <a:pt x="1201" y="468"/>
                </a:cubicBezTo>
                <a:cubicBezTo>
                  <a:pt x="1203" y="466"/>
                  <a:pt x="1201" y="465"/>
                  <a:pt x="1202" y="464"/>
                </a:cubicBezTo>
                <a:cubicBezTo>
                  <a:pt x="1205" y="460"/>
                  <a:pt x="1207" y="461"/>
                  <a:pt x="1212" y="461"/>
                </a:cubicBezTo>
                <a:cubicBezTo>
                  <a:pt x="1213" y="458"/>
                  <a:pt x="1210" y="452"/>
                  <a:pt x="1209" y="450"/>
                </a:cubicBezTo>
                <a:cubicBezTo>
                  <a:pt x="1203" y="450"/>
                  <a:pt x="1201" y="448"/>
                  <a:pt x="1195" y="451"/>
                </a:cubicBezTo>
                <a:cubicBezTo>
                  <a:pt x="1191" y="452"/>
                  <a:pt x="1189" y="454"/>
                  <a:pt x="1186" y="457"/>
                </a:cubicBezTo>
                <a:cubicBezTo>
                  <a:pt x="1184" y="458"/>
                  <a:pt x="1172" y="468"/>
                  <a:pt x="1179" y="470"/>
                </a:cubicBezTo>
                <a:cubicBezTo>
                  <a:pt x="1180" y="474"/>
                  <a:pt x="1185" y="482"/>
                  <a:pt x="1187" y="485"/>
                </a:cubicBezTo>
                <a:cubicBezTo>
                  <a:pt x="1189" y="488"/>
                  <a:pt x="1202" y="496"/>
                  <a:pt x="1201" y="500"/>
                </a:cubicBezTo>
                <a:cubicBezTo>
                  <a:pt x="1199" y="502"/>
                  <a:pt x="1199" y="502"/>
                  <a:pt x="1197" y="504"/>
                </a:cubicBezTo>
                <a:cubicBezTo>
                  <a:pt x="1196" y="505"/>
                  <a:pt x="1197" y="511"/>
                  <a:pt x="1195" y="509"/>
                </a:cubicBezTo>
                <a:cubicBezTo>
                  <a:pt x="1195" y="519"/>
                  <a:pt x="1196" y="520"/>
                  <a:pt x="1205" y="523"/>
                </a:cubicBezTo>
                <a:cubicBezTo>
                  <a:pt x="1210" y="526"/>
                  <a:pt x="1219" y="528"/>
                  <a:pt x="1225" y="526"/>
                </a:cubicBezTo>
                <a:cubicBezTo>
                  <a:pt x="1227" y="526"/>
                  <a:pt x="1223" y="527"/>
                  <a:pt x="1225" y="526"/>
                </a:cubicBezTo>
                <a:close/>
                <a:moveTo>
                  <a:pt x="1257" y="452"/>
                </a:moveTo>
                <a:cubicBezTo>
                  <a:pt x="1257" y="451"/>
                  <a:pt x="1257" y="451"/>
                  <a:pt x="1258" y="450"/>
                </a:cubicBezTo>
                <a:cubicBezTo>
                  <a:pt x="1257" y="450"/>
                  <a:pt x="1252" y="450"/>
                  <a:pt x="1252" y="451"/>
                </a:cubicBezTo>
                <a:cubicBezTo>
                  <a:pt x="1252" y="451"/>
                  <a:pt x="1253" y="452"/>
                  <a:pt x="1254" y="452"/>
                </a:cubicBezTo>
                <a:cubicBezTo>
                  <a:pt x="1255" y="454"/>
                  <a:pt x="1249" y="455"/>
                  <a:pt x="1248" y="454"/>
                </a:cubicBezTo>
                <a:cubicBezTo>
                  <a:pt x="1247" y="454"/>
                  <a:pt x="1244" y="458"/>
                  <a:pt x="1244" y="459"/>
                </a:cubicBezTo>
                <a:cubicBezTo>
                  <a:pt x="1244" y="459"/>
                  <a:pt x="1244" y="459"/>
                  <a:pt x="1244" y="459"/>
                </a:cubicBezTo>
                <a:cubicBezTo>
                  <a:pt x="1242" y="464"/>
                  <a:pt x="1244" y="465"/>
                  <a:pt x="1247" y="467"/>
                </a:cubicBezTo>
                <a:cubicBezTo>
                  <a:pt x="1247" y="466"/>
                  <a:pt x="1253" y="468"/>
                  <a:pt x="1253" y="468"/>
                </a:cubicBezTo>
                <a:cubicBezTo>
                  <a:pt x="1258" y="466"/>
                  <a:pt x="1256" y="456"/>
                  <a:pt x="1257" y="452"/>
                </a:cubicBezTo>
                <a:cubicBezTo>
                  <a:pt x="1258" y="450"/>
                  <a:pt x="1257" y="453"/>
                  <a:pt x="1257" y="452"/>
                </a:cubicBezTo>
                <a:close/>
                <a:moveTo>
                  <a:pt x="1508" y="367"/>
                </a:moveTo>
                <a:cubicBezTo>
                  <a:pt x="1507" y="363"/>
                  <a:pt x="1506" y="356"/>
                  <a:pt x="1504" y="352"/>
                </a:cubicBezTo>
                <a:cubicBezTo>
                  <a:pt x="1503" y="349"/>
                  <a:pt x="1502" y="346"/>
                  <a:pt x="1500" y="349"/>
                </a:cubicBezTo>
                <a:cubicBezTo>
                  <a:pt x="1499" y="350"/>
                  <a:pt x="1501" y="359"/>
                  <a:pt x="1500" y="359"/>
                </a:cubicBezTo>
                <a:cubicBezTo>
                  <a:pt x="1500" y="364"/>
                  <a:pt x="1497" y="369"/>
                  <a:pt x="1496" y="373"/>
                </a:cubicBezTo>
                <a:cubicBezTo>
                  <a:pt x="1495" y="374"/>
                  <a:pt x="1495" y="374"/>
                  <a:pt x="1495" y="374"/>
                </a:cubicBezTo>
                <a:cubicBezTo>
                  <a:pt x="1495" y="375"/>
                  <a:pt x="1494" y="378"/>
                  <a:pt x="1492" y="380"/>
                </a:cubicBezTo>
                <a:cubicBezTo>
                  <a:pt x="1489" y="384"/>
                  <a:pt x="1490" y="384"/>
                  <a:pt x="1485" y="381"/>
                </a:cubicBezTo>
                <a:cubicBezTo>
                  <a:pt x="1479" y="377"/>
                  <a:pt x="1475" y="369"/>
                  <a:pt x="1472" y="362"/>
                </a:cubicBezTo>
                <a:cubicBezTo>
                  <a:pt x="1470" y="357"/>
                  <a:pt x="1466" y="340"/>
                  <a:pt x="1458" y="343"/>
                </a:cubicBezTo>
                <a:cubicBezTo>
                  <a:pt x="1456" y="344"/>
                  <a:pt x="1454" y="349"/>
                  <a:pt x="1455" y="352"/>
                </a:cubicBezTo>
                <a:cubicBezTo>
                  <a:pt x="1456" y="356"/>
                  <a:pt x="1455" y="353"/>
                  <a:pt x="1457" y="355"/>
                </a:cubicBezTo>
                <a:cubicBezTo>
                  <a:pt x="1457" y="355"/>
                  <a:pt x="1460" y="354"/>
                  <a:pt x="1460" y="355"/>
                </a:cubicBezTo>
                <a:cubicBezTo>
                  <a:pt x="1461" y="355"/>
                  <a:pt x="1460" y="360"/>
                  <a:pt x="1459" y="361"/>
                </a:cubicBezTo>
                <a:cubicBezTo>
                  <a:pt x="1468" y="363"/>
                  <a:pt x="1458" y="348"/>
                  <a:pt x="1460" y="346"/>
                </a:cubicBezTo>
                <a:cubicBezTo>
                  <a:pt x="1465" y="343"/>
                  <a:pt x="1471" y="367"/>
                  <a:pt x="1472" y="369"/>
                </a:cubicBezTo>
                <a:cubicBezTo>
                  <a:pt x="1475" y="376"/>
                  <a:pt x="1482" y="377"/>
                  <a:pt x="1485" y="383"/>
                </a:cubicBezTo>
                <a:cubicBezTo>
                  <a:pt x="1487" y="387"/>
                  <a:pt x="1483" y="390"/>
                  <a:pt x="1489" y="389"/>
                </a:cubicBezTo>
                <a:cubicBezTo>
                  <a:pt x="1494" y="389"/>
                  <a:pt x="1493" y="384"/>
                  <a:pt x="1496" y="382"/>
                </a:cubicBezTo>
                <a:cubicBezTo>
                  <a:pt x="1499" y="378"/>
                  <a:pt x="1503" y="374"/>
                  <a:pt x="1506" y="370"/>
                </a:cubicBezTo>
                <a:cubicBezTo>
                  <a:pt x="1506" y="369"/>
                  <a:pt x="1505" y="368"/>
                  <a:pt x="1504" y="368"/>
                </a:cubicBezTo>
                <a:cubicBezTo>
                  <a:pt x="1504" y="367"/>
                  <a:pt x="1504" y="365"/>
                  <a:pt x="1505" y="365"/>
                </a:cubicBezTo>
                <a:cubicBezTo>
                  <a:pt x="1507" y="364"/>
                  <a:pt x="1506" y="367"/>
                  <a:pt x="1508" y="367"/>
                </a:cubicBezTo>
                <a:close/>
              </a:path>
            </a:pathLst>
          </a:custGeom>
          <a:solidFill>
            <a:schemeClr val="bg2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x-none"/>
          </a:p>
        </p:txBody>
      </p:sp>
      <p:sp>
        <p:nvSpPr>
          <p:cNvPr id="70" name="Text Placeholder 36">
            <a:extLst>
              <a:ext uri="{FF2B5EF4-FFF2-40B4-BE49-F238E27FC236}">
                <a16:creationId xmlns:a16="http://schemas.microsoft.com/office/drawing/2014/main" id="{894BFB61-C1D3-4186-AF96-E40251E05632}"/>
              </a:ext>
            </a:extLst>
          </p:cNvPr>
          <p:cNvSpPr txBox="1">
            <a:spLocks/>
          </p:cNvSpPr>
          <p:nvPr/>
        </p:nvSpPr>
        <p:spPr>
          <a:xfrm>
            <a:off x="284354" y="582662"/>
            <a:ext cx="2531747" cy="54133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0" lang="en-US" sz="2400" b="1" i="0" u="none" strike="noStrike" kern="1200" cap="none" normalizeH="0" baseline="0" dirty="0" smtClean="0">
                <a:ln>
                  <a:noFill/>
                </a:ln>
                <a:solidFill>
                  <a:schemeClr val="accent2"/>
                </a:solidFill>
                <a:effectLst/>
                <a:latin typeface="Open Sans" panose="020B06060305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0" lang="en-US" sz="2400" b="1" i="0" u="none" strike="noStrike" kern="1200" cap="none" normalizeH="0" baseline="0" dirty="0" smtClean="0">
                <a:ln>
                  <a:noFill/>
                </a:ln>
                <a:solidFill>
                  <a:srgbClr val="FE2635"/>
                </a:solidFill>
                <a:effectLst/>
                <a:latin typeface="Open Sans" panose="020B0606030504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0" lang="en-US" sz="2400" b="1" i="0" u="none" strike="noStrike" kern="1200" cap="none" normalizeH="0" baseline="0" dirty="0" smtClean="0">
                <a:ln>
                  <a:noFill/>
                </a:ln>
                <a:solidFill>
                  <a:srgbClr val="FE2635"/>
                </a:solidFill>
                <a:effectLst/>
                <a:latin typeface="Open Sans" panose="020B0606030504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0" lang="en-US" sz="2400" b="1" i="0" u="none" strike="noStrike" kern="1200" cap="none" normalizeH="0" baseline="0" dirty="0" smtClean="0">
                <a:ln>
                  <a:noFill/>
                </a:ln>
                <a:solidFill>
                  <a:srgbClr val="FE2635"/>
                </a:solidFill>
                <a:effectLst/>
                <a:latin typeface="Open Sans" panose="020B0606030504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0" lang="ru-RU" sz="2400" b="1" i="0" u="none" strike="noStrike" kern="1200" cap="none" normalizeH="0" baseline="0" dirty="0">
                <a:ln>
                  <a:noFill/>
                </a:ln>
                <a:solidFill>
                  <a:srgbClr val="FE2635"/>
                </a:solidFill>
                <a:effectLst/>
                <a:latin typeface="Open Sans" panose="020B0606030504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NETWORK: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D5023A61-2863-4F64-884B-5221D7D9400B}"/>
              </a:ext>
            </a:extLst>
          </p:cNvPr>
          <p:cNvSpPr txBox="1"/>
          <p:nvPr/>
        </p:nvSpPr>
        <p:spPr>
          <a:xfrm>
            <a:off x="2016970" y="582662"/>
            <a:ext cx="1026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IBM Plex Serif"/>
              </a:rPr>
              <a:t>A network is multiple connected computers sharing resources, exchanging files and allowing communication through various methods such as cables, phone lines, radio waves, satellites, or infrared beams</a:t>
            </a:r>
            <a:endParaRPr lang="en-US" dirty="0">
              <a:latin typeface="IBM Plex Serif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4E9D4ED-E1D6-40BE-ADED-70B71ABBDB24}"/>
              </a:ext>
            </a:extLst>
          </p:cNvPr>
          <p:cNvSpPr txBox="1"/>
          <p:nvPr/>
        </p:nvSpPr>
        <p:spPr>
          <a:xfrm>
            <a:off x="2093170" y="2058897"/>
            <a:ext cx="5391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IBM Plex Serif"/>
              </a:rPr>
              <a:t>Two very common types of networks include:</a:t>
            </a:r>
            <a:endParaRPr lang="en-US" dirty="0">
              <a:latin typeface="IBM Plex Serif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C68E0B57-9911-42E1-8888-8B056D1A7022}"/>
              </a:ext>
            </a:extLst>
          </p:cNvPr>
          <p:cNvSpPr txBox="1"/>
          <p:nvPr/>
        </p:nvSpPr>
        <p:spPr>
          <a:xfrm>
            <a:off x="2093170" y="2501191"/>
            <a:ext cx="613833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3366"/>
                </a:solidFill>
                <a:effectLst/>
                <a:latin typeface="Times New Roman" panose="02020603050405020304" pitchFamily="18" charset="0"/>
                <a:hlinkClick r:id="rId2"/>
              </a:rPr>
              <a:t>Local Area Network (LAN)</a:t>
            </a:r>
            <a:endParaRPr lang="en-US" b="0" i="0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3366"/>
                </a:solidFill>
                <a:effectLst/>
                <a:latin typeface="Times New Roman" panose="02020603050405020304" pitchFamily="18" charset="0"/>
                <a:hlinkClick r:id="rId3"/>
              </a:rPr>
              <a:t>Wide Area Network (WAN)</a:t>
            </a:r>
            <a:endParaRPr lang="en-US" b="0" i="0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ED7A71C-537C-4E05-A5AE-EBCB46CE4F6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9991" y="2751595"/>
            <a:ext cx="5937769" cy="2968885"/>
          </a:xfrm>
          <a:prstGeom prst="rect">
            <a:avLst/>
          </a:prstGeom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9C39F40B-B6DB-4730-B6F7-209793095E1C}"/>
              </a:ext>
            </a:extLst>
          </p:cNvPr>
          <p:cNvSpPr txBox="1"/>
          <p:nvPr/>
        </p:nvSpPr>
        <p:spPr>
          <a:xfrm>
            <a:off x="2090148" y="4297384"/>
            <a:ext cx="389419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latin typeface="IBM Plex Serif"/>
              </a:rPr>
              <a:t>Network topology provides a visual representation of network components and their connections for performance management.</a:t>
            </a:r>
            <a:endParaRPr lang="en-US" dirty="0">
              <a:latin typeface="IBM Plex Serif"/>
            </a:endParaRPr>
          </a:p>
        </p:txBody>
      </p:sp>
    </p:spTree>
    <p:extLst>
      <p:ext uri="{BB962C8B-B14F-4D97-AF65-F5344CB8AC3E}">
        <p14:creationId xmlns:p14="http://schemas.microsoft.com/office/powerpoint/2010/main" val="3614446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6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" presetClass="entr" presetSubtype="8" fill="hold" grpId="0" nodeType="withEffect" p14:presetBounceEnd="67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7000">
                                          <p:cBhvr additive="base">
                                            <p:cTn id="10" dur="10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7000">
                                          <p:cBhvr additive="base">
                                            <p:cTn id="11" dur="10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1" grpId="0" animBg="1"/>
          <p:bldP spid="70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6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" dur="10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1" grpId="0" animBg="1"/>
          <p:bldP spid="70" grpId="0"/>
        </p:bldLst>
      </p:timing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04">
            <a:extLst>
              <a:ext uri="{FF2B5EF4-FFF2-40B4-BE49-F238E27FC236}">
                <a16:creationId xmlns:a16="http://schemas.microsoft.com/office/drawing/2014/main" id="{C364A634-3C29-454E-8E8D-2763CBB12B6E}"/>
              </a:ext>
            </a:extLst>
          </p:cNvPr>
          <p:cNvGrpSpPr/>
          <p:nvPr/>
        </p:nvGrpSpPr>
        <p:grpSpPr>
          <a:xfrm>
            <a:off x="5787253" y="999204"/>
            <a:ext cx="4176423" cy="2180346"/>
            <a:chOff x="1230602" y="877757"/>
            <a:chExt cx="4176423" cy="2180346"/>
          </a:xfrm>
        </p:grpSpPr>
        <p:sp>
          <p:nvSpPr>
            <p:cNvPr id="61" name="Right Triangle 34">
              <a:extLst>
                <a:ext uri="{FF2B5EF4-FFF2-40B4-BE49-F238E27FC236}">
                  <a16:creationId xmlns:a16="http://schemas.microsoft.com/office/drawing/2014/main" id="{15CFBCAF-A727-4888-94C7-21F1C84F2C0A}"/>
                </a:ext>
              </a:extLst>
            </p:cNvPr>
            <p:cNvSpPr/>
            <p:nvPr/>
          </p:nvSpPr>
          <p:spPr>
            <a:xfrm flipH="1" flipV="1">
              <a:off x="1230602" y="2173993"/>
              <a:ext cx="3734491" cy="884110"/>
            </a:xfrm>
            <a:custGeom>
              <a:avLst/>
              <a:gdLst>
                <a:gd name="connsiteX0" fmla="*/ 0 w 3227387"/>
                <a:gd name="connsiteY0" fmla="*/ 441199 h 441199"/>
                <a:gd name="connsiteX1" fmla="*/ 0 w 3227387"/>
                <a:gd name="connsiteY1" fmla="*/ 0 h 441199"/>
                <a:gd name="connsiteX2" fmla="*/ 3227387 w 3227387"/>
                <a:gd name="connsiteY2" fmla="*/ 441199 h 441199"/>
                <a:gd name="connsiteX3" fmla="*/ 0 w 3227387"/>
                <a:gd name="connsiteY3" fmla="*/ 441199 h 441199"/>
                <a:gd name="connsiteX0" fmla="*/ 6350 w 3233737"/>
                <a:gd name="connsiteY0" fmla="*/ 371349 h 371349"/>
                <a:gd name="connsiteX1" fmla="*/ 0 w 3233737"/>
                <a:gd name="connsiteY1" fmla="*/ 0 h 371349"/>
                <a:gd name="connsiteX2" fmla="*/ 3233737 w 3233737"/>
                <a:gd name="connsiteY2" fmla="*/ 371349 h 371349"/>
                <a:gd name="connsiteX3" fmla="*/ 6350 w 3233737"/>
                <a:gd name="connsiteY3" fmla="*/ 371349 h 371349"/>
                <a:gd name="connsiteX0" fmla="*/ 12700 w 3240087"/>
                <a:gd name="connsiteY0" fmla="*/ 333249 h 333249"/>
                <a:gd name="connsiteX1" fmla="*/ 0 w 3240087"/>
                <a:gd name="connsiteY1" fmla="*/ 0 h 333249"/>
                <a:gd name="connsiteX2" fmla="*/ 3240087 w 3240087"/>
                <a:gd name="connsiteY2" fmla="*/ 333249 h 333249"/>
                <a:gd name="connsiteX3" fmla="*/ 12700 w 3240087"/>
                <a:gd name="connsiteY3" fmla="*/ 333249 h 333249"/>
                <a:gd name="connsiteX0" fmla="*/ 134555 w 3361942"/>
                <a:gd name="connsiteY0" fmla="*/ 376111 h 376111"/>
                <a:gd name="connsiteX1" fmla="*/ 0 w 3361942"/>
                <a:gd name="connsiteY1" fmla="*/ 0 h 376111"/>
                <a:gd name="connsiteX2" fmla="*/ 3361942 w 3361942"/>
                <a:gd name="connsiteY2" fmla="*/ 376111 h 376111"/>
                <a:gd name="connsiteX3" fmla="*/ 134555 w 3361942"/>
                <a:gd name="connsiteY3" fmla="*/ 376111 h 376111"/>
                <a:gd name="connsiteX0" fmla="*/ 143928 w 3371315"/>
                <a:gd name="connsiteY0" fmla="*/ 380874 h 380874"/>
                <a:gd name="connsiteX1" fmla="*/ 0 w 3371315"/>
                <a:gd name="connsiteY1" fmla="*/ 0 h 380874"/>
                <a:gd name="connsiteX2" fmla="*/ 3371315 w 3371315"/>
                <a:gd name="connsiteY2" fmla="*/ 380874 h 380874"/>
                <a:gd name="connsiteX3" fmla="*/ 143928 w 3371315"/>
                <a:gd name="connsiteY3" fmla="*/ 380874 h 380874"/>
                <a:gd name="connsiteX0" fmla="*/ 153301 w 3371315"/>
                <a:gd name="connsiteY0" fmla="*/ 447549 h 447549"/>
                <a:gd name="connsiteX1" fmla="*/ 0 w 3371315"/>
                <a:gd name="connsiteY1" fmla="*/ 0 h 447549"/>
                <a:gd name="connsiteX2" fmla="*/ 3371315 w 3371315"/>
                <a:gd name="connsiteY2" fmla="*/ 380874 h 447549"/>
                <a:gd name="connsiteX3" fmla="*/ 153301 w 3371315"/>
                <a:gd name="connsiteY3" fmla="*/ 447549 h 447549"/>
                <a:gd name="connsiteX0" fmla="*/ 153301 w 3371315"/>
                <a:gd name="connsiteY0" fmla="*/ 386653 h 386653"/>
                <a:gd name="connsiteX1" fmla="*/ 0 w 3371315"/>
                <a:gd name="connsiteY1" fmla="*/ 0 h 386653"/>
                <a:gd name="connsiteX2" fmla="*/ 3371315 w 3371315"/>
                <a:gd name="connsiteY2" fmla="*/ 319978 h 386653"/>
                <a:gd name="connsiteX3" fmla="*/ 153301 w 3371315"/>
                <a:gd name="connsiteY3" fmla="*/ 386653 h 386653"/>
                <a:gd name="connsiteX0" fmla="*/ 148547 w 3366561"/>
                <a:gd name="connsiteY0" fmla="*/ 559870 h 559870"/>
                <a:gd name="connsiteX1" fmla="*/ 0 w 3366561"/>
                <a:gd name="connsiteY1" fmla="*/ 0 h 559870"/>
                <a:gd name="connsiteX2" fmla="*/ 3366561 w 3366561"/>
                <a:gd name="connsiteY2" fmla="*/ 493195 h 559870"/>
                <a:gd name="connsiteX3" fmla="*/ 148547 w 3366561"/>
                <a:gd name="connsiteY3" fmla="*/ 559870 h 559870"/>
                <a:gd name="connsiteX0" fmla="*/ 153301 w 3371315"/>
                <a:gd name="connsiteY0" fmla="*/ 657305 h 657305"/>
                <a:gd name="connsiteX1" fmla="*/ 0 w 3371315"/>
                <a:gd name="connsiteY1" fmla="*/ 0 h 657305"/>
                <a:gd name="connsiteX2" fmla="*/ 3371315 w 3371315"/>
                <a:gd name="connsiteY2" fmla="*/ 590630 h 657305"/>
                <a:gd name="connsiteX3" fmla="*/ 153301 w 3371315"/>
                <a:gd name="connsiteY3" fmla="*/ 657305 h 657305"/>
                <a:gd name="connsiteX0" fmla="*/ 10288 w 3228302"/>
                <a:gd name="connsiteY0" fmla="*/ 662718 h 662718"/>
                <a:gd name="connsiteX1" fmla="*/ 0 w 3228302"/>
                <a:gd name="connsiteY1" fmla="*/ 0 h 662718"/>
                <a:gd name="connsiteX2" fmla="*/ 3228302 w 3228302"/>
                <a:gd name="connsiteY2" fmla="*/ 596043 h 662718"/>
                <a:gd name="connsiteX3" fmla="*/ 10288 w 3228302"/>
                <a:gd name="connsiteY3" fmla="*/ 662718 h 662718"/>
                <a:gd name="connsiteX0" fmla="*/ 16889 w 3234903"/>
                <a:gd name="connsiteY0" fmla="*/ 753657 h 753657"/>
                <a:gd name="connsiteX1" fmla="*/ 0 w 3234903"/>
                <a:gd name="connsiteY1" fmla="*/ 0 h 753657"/>
                <a:gd name="connsiteX2" fmla="*/ 3234903 w 3234903"/>
                <a:gd name="connsiteY2" fmla="*/ 686982 h 753657"/>
                <a:gd name="connsiteX3" fmla="*/ 16889 w 3234903"/>
                <a:gd name="connsiteY3" fmla="*/ 753657 h 753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4903" h="753657">
                  <a:moveTo>
                    <a:pt x="16889" y="753657"/>
                  </a:moveTo>
                  <a:lnTo>
                    <a:pt x="0" y="0"/>
                  </a:lnTo>
                  <a:lnTo>
                    <a:pt x="3234903" y="686982"/>
                  </a:lnTo>
                  <a:lnTo>
                    <a:pt x="16889" y="753657"/>
                  </a:lnTo>
                  <a:close/>
                </a:path>
              </a:pathLst>
            </a:custGeom>
            <a:gradFill>
              <a:gsLst>
                <a:gs pos="100000">
                  <a:srgbClr val="080808">
                    <a:alpha val="0"/>
                  </a:srgbClr>
                </a:gs>
                <a:gs pos="0">
                  <a:srgbClr val="000000"/>
                </a:gs>
              </a:gsLst>
              <a:lin ang="10800000" scaled="1"/>
            </a:gradFill>
            <a:ln>
              <a:noFill/>
            </a:ln>
            <a:effectLst>
              <a:softEdge rad="1143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/>
            </a:p>
          </p:txBody>
        </p:sp>
        <p:sp>
          <p:nvSpPr>
            <p:cNvPr id="62" name="Freeform 5">
              <a:extLst>
                <a:ext uri="{FF2B5EF4-FFF2-40B4-BE49-F238E27FC236}">
                  <a16:creationId xmlns:a16="http://schemas.microsoft.com/office/drawing/2014/main" id="{3EFC9ABA-DDA0-43EC-BB30-988B749CBFE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30450" y="1241425"/>
              <a:ext cx="3076575" cy="1158875"/>
            </a:xfrm>
            <a:custGeom>
              <a:avLst/>
              <a:gdLst>
                <a:gd name="T0" fmla="*/ 642 w 790"/>
                <a:gd name="T1" fmla="*/ 0 h 296"/>
                <a:gd name="T2" fmla="*/ 0 w 790"/>
                <a:gd name="T3" fmla="*/ 0 h 296"/>
                <a:gd name="T4" fmla="*/ 0 w 790"/>
                <a:gd name="T5" fmla="*/ 289 h 296"/>
                <a:gd name="T6" fmla="*/ 642 w 790"/>
                <a:gd name="T7" fmla="*/ 296 h 296"/>
                <a:gd name="T8" fmla="*/ 790 w 790"/>
                <a:gd name="T9" fmla="*/ 148 h 296"/>
                <a:gd name="T10" fmla="*/ 642 w 790"/>
                <a:gd name="T11" fmla="*/ 0 h 296"/>
                <a:gd name="T12" fmla="*/ 642 w 790"/>
                <a:gd name="T13" fmla="*/ 276 h 296"/>
                <a:gd name="T14" fmla="*/ 514 w 790"/>
                <a:gd name="T15" fmla="*/ 148 h 296"/>
                <a:gd name="T16" fmla="*/ 642 w 790"/>
                <a:gd name="T17" fmla="*/ 19 h 296"/>
                <a:gd name="T18" fmla="*/ 771 w 790"/>
                <a:gd name="T19" fmla="*/ 148 h 296"/>
                <a:gd name="T20" fmla="*/ 642 w 790"/>
                <a:gd name="T21" fmla="*/ 276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90" h="296">
                  <a:moveTo>
                    <a:pt x="64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89"/>
                    <a:pt x="0" y="289"/>
                    <a:pt x="0" y="289"/>
                  </a:cubicBezTo>
                  <a:cubicBezTo>
                    <a:pt x="642" y="296"/>
                    <a:pt x="642" y="296"/>
                    <a:pt x="642" y="296"/>
                  </a:cubicBezTo>
                  <a:cubicBezTo>
                    <a:pt x="724" y="296"/>
                    <a:pt x="790" y="229"/>
                    <a:pt x="790" y="148"/>
                  </a:cubicBezTo>
                  <a:cubicBezTo>
                    <a:pt x="790" y="66"/>
                    <a:pt x="724" y="0"/>
                    <a:pt x="642" y="0"/>
                  </a:cubicBezTo>
                  <a:close/>
                  <a:moveTo>
                    <a:pt x="642" y="276"/>
                  </a:moveTo>
                  <a:cubicBezTo>
                    <a:pt x="571" y="276"/>
                    <a:pt x="514" y="219"/>
                    <a:pt x="514" y="148"/>
                  </a:cubicBezTo>
                  <a:cubicBezTo>
                    <a:pt x="514" y="76"/>
                    <a:pt x="571" y="19"/>
                    <a:pt x="642" y="19"/>
                  </a:cubicBezTo>
                  <a:cubicBezTo>
                    <a:pt x="714" y="19"/>
                    <a:pt x="771" y="76"/>
                    <a:pt x="771" y="148"/>
                  </a:cubicBezTo>
                  <a:cubicBezTo>
                    <a:pt x="771" y="219"/>
                    <a:pt x="714" y="276"/>
                    <a:pt x="642" y="276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  <p:sp>
          <p:nvSpPr>
            <p:cNvPr id="63" name="Freeform 6">
              <a:extLst>
                <a:ext uri="{FF2B5EF4-FFF2-40B4-BE49-F238E27FC236}">
                  <a16:creationId xmlns:a16="http://schemas.microsoft.com/office/drawing/2014/main" id="{BC1F8A0D-CDB8-4EC0-99A7-F02FDAA96B7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14576" y="1212850"/>
              <a:ext cx="3070225" cy="1160463"/>
            </a:xfrm>
            <a:custGeom>
              <a:avLst/>
              <a:gdLst>
                <a:gd name="T0" fmla="*/ 640 w 788"/>
                <a:gd name="T1" fmla="*/ 0 h 296"/>
                <a:gd name="T2" fmla="*/ 0 w 788"/>
                <a:gd name="T3" fmla="*/ 0 h 296"/>
                <a:gd name="T4" fmla="*/ 0 w 788"/>
                <a:gd name="T5" fmla="*/ 296 h 296"/>
                <a:gd name="T6" fmla="*/ 640 w 788"/>
                <a:gd name="T7" fmla="*/ 296 h 296"/>
                <a:gd name="T8" fmla="*/ 788 w 788"/>
                <a:gd name="T9" fmla="*/ 148 h 296"/>
                <a:gd name="T10" fmla="*/ 640 w 788"/>
                <a:gd name="T11" fmla="*/ 0 h 296"/>
                <a:gd name="T12" fmla="*/ 640 w 788"/>
                <a:gd name="T13" fmla="*/ 277 h 296"/>
                <a:gd name="T14" fmla="*/ 511 w 788"/>
                <a:gd name="T15" fmla="*/ 148 h 296"/>
                <a:gd name="T16" fmla="*/ 640 w 788"/>
                <a:gd name="T17" fmla="*/ 19 h 296"/>
                <a:gd name="T18" fmla="*/ 769 w 788"/>
                <a:gd name="T19" fmla="*/ 148 h 296"/>
                <a:gd name="T20" fmla="*/ 640 w 788"/>
                <a:gd name="T21" fmla="*/ 277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88" h="296">
                  <a:moveTo>
                    <a:pt x="64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96"/>
                    <a:pt x="0" y="296"/>
                    <a:pt x="0" y="296"/>
                  </a:cubicBezTo>
                  <a:cubicBezTo>
                    <a:pt x="640" y="296"/>
                    <a:pt x="640" y="296"/>
                    <a:pt x="640" y="296"/>
                  </a:cubicBezTo>
                  <a:cubicBezTo>
                    <a:pt x="722" y="296"/>
                    <a:pt x="788" y="230"/>
                    <a:pt x="788" y="148"/>
                  </a:cubicBezTo>
                  <a:cubicBezTo>
                    <a:pt x="788" y="66"/>
                    <a:pt x="722" y="0"/>
                    <a:pt x="640" y="0"/>
                  </a:cubicBezTo>
                  <a:close/>
                  <a:moveTo>
                    <a:pt x="640" y="277"/>
                  </a:moveTo>
                  <a:cubicBezTo>
                    <a:pt x="569" y="277"/>
                    <a:pt x="511" y="219"/>
                    <a:pt x="511" y="148"/>
                  </a:cubicBezTo>
                  <a:cubicBezTo>
                    <a:pt x="511" y="77"/>
                    <a:pt x="569" y="19"/>
                    <a:pt x="640" y="19"/>
                  </a:cubicBezTo>
                  <a:cubicBezTo>
                    <a:pt x="711" y="19"/>
                    <a:pt x="769" y="77"/>
                    <a:pt x="769" y="148"/>
                  </a:cubicBezTo>
                  <a:cubicBezTo>
                    <a:pt x="769" y="219"/>
                    <a:pt x="711" y="277"/>
                    <a:pt x="640" y="27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  <p:sp>
          <p:nvSpPr>
            <p:cNvPr id="64" name="Rectangle 9">
              <a:extLst>
                <a:ext uri="{FF2B5EF4-FFF2-40B4-BE49-F238E27FC236}">
                  <a16:creationId xmlns:a16="http://schemas.microsoft.com/office/drawing/2014/main" id="{82C18632-F55C-40C4-BE50-91FFD7726A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42564" y="1303338"/>
              <a:ext cx="506549" cy="10464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x-none" sz="6800" b="1" dirty="0">
                  <a:solidFill>
                    <a:schemeClr val="accent3"/>
                  </a:solidFill>
                  <a:latin typeface="Open Sans Extrabold" panose="020B0906030804020204" pitchFamily="34" charset="0"/>
                </a:rPr>
                <a:t>3</a:t>
              </a:r>
              <a:endParaRPr kumimoji="0" lang="x-none" altLang="x-none" sz="1800" b="0" i="0" u="none" strike="noStrike" cap="none" normalizeH="0" baseline="0" dirty="0">
                <a:ln>
                  <a:noFill/>
                </a:ln>
                <a:solidFill>
                  <a:schemeClr val="accent3"/>
                </a:solidFill>
                <a:effectLst/>
              </a:endParaRPr>
            </a:p>
          </p:txBody>
        </p:sp>
        <p:grpSp>
          <p:nvGrpSpPr>
            <p:cNvPr id="65" name="Shadow">
              <a:extLst>
                <a:ext uri="{FF2B5EF4-FFF2-40B4-BE49-F238E27FC236}">
                  <a16:creationId xmlns:a16="http://schemas.microsoft.com/office/drawing/2014/main" id="{A695E60F-EAF9-444B-9477-11EBECFF9BAC}"/>
                </a:ext>
              </a:extLst>
            </p:cNvPr>
            <p:cNvGrpSpPr/>
            <p:nvPr/>
          </p:nvGrpSpPr>
          <p:grpSpPr>
            <a:xfrm>
              <a:off x="2007945" y="877757"/>
              <a:ext cx="311393" cy="1968189"/>
              <a:chOff x="1390652" y="2150666"/>
              <a:chExt cx="269875" cy="1705769"/>
            </a:xfrm>
          </p:grpSpPr>
          <p:sp>
            <p:nvSpPr>
              <p:cNvPr id="66" name="Freeform 14">
                <a:extLst>
                  <a:ext uri="{FF2B5EF4-FFF2-40B4-BE49-F238E27FC236}">
                    <a16:creationId xmlns:a16="http://schemas.microsoft.com/office/drawing/2014/main" id="{643BA2F0-64D1-4F0D-AC33-049FBBA484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01763" y="2193132"/>
                <a:ext cx="242887" cy="1644650"/>
              </a:xfrm>
              <a:custGeom>
                <a:avLst/>
                <a:gdLst>
                  <a:gd name="T0" fmla="*/ 153 w 153"/>
                  <a:gd name="T1" fmla="*/ 0 h 1032"/>
                  <a:gd name="T2" fmla="*/ 150 w 153"/>
                  <a:gd name="T3" fmla="*/ 1032 h 1032"/>
                  <a:gd name="T4" fmla="*/ 0 w 153"/>
                  <a:gd name="T5" fmla="*/ 1032 h 1032"/>
                  <a:gd name="T6" fmla="*/ 0 w 153"/>
                  <a:gd name="T7" fmla="*/ 0 h 1032"/>
                  <a:gd name="T8" fmla="*/ 153 w 153"/>
                  <a:gd name="T9" fmla="*/ 0 h 10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3" h="1032">
                    <a:moveTo>
                      <a:pt x="153" y="0"/>
                    </a:moveTo>
                    <a:lnTo>
                      <a:pt x="150" y="1032"/>
                    </a:lnTo>
                    <a:lnTo>
                      <a:pt x="0" y="1032"/>
                    </a:lnTo>
                    <a:lnTo>
                      <a:pt x="0" y="0"/>
                    </a:lnTo>
                    <a:lnTo>
                      <a:pt x="153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alpha val="0"/>
                    </a:schemeClr>
                  </a:gs>
                  <a:gs pos="5000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0"/>
                <a:tileRect/>
              </a:gradFill>
              <a:ln>
                <a:noFill/>
              </a:ln>
              <a:effectLst>
                <a:outerShdw blurRad="101600" dist="88900" sx="95000" sy="95000" algn="tl" rotWithShape="0">
                  <a:prstClr val="black">
                    <a:alpha val="3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x-none"/>
              </a:p>
            </p:txBody>
          </p:sp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BCFD8B29-4D7C-48A7-B090-3699DA8B8B22}"/>
                  </a:ext>
                </a:extLst>
              </p:cNvPr>
              <p:cNvSpPr/>
              <p:nvPr/>
            </p:nvSpPr>
            <p:spPr>
              <a:xfrm>
                <a:off x="1390652" y="2150666"/>
                <a:ext cx="269875" cy="1705769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x-none"/>
              </a:p>
            </p:txBody>
          </p:sp>
        </p:grpSp>
      </p:grpSp>
      <p:grpSp>
        <p:nvGrpSpPr>
          <p:cNvPr id="47" name="03">
            <a:extLst>
              <a:ext uri="{FF2B5EF4-FFF2-40B4-BE49-F238E27FC236}">
                <a16:creationId xmlns:a16="http://schemas.microsoft.com/office/drawing/2014/main" id="{16DED30A-C855-4580-BA61-589C4A431015}"/>
              </a:ext>
            </a:extLst>
          </p:cNvPr>
          <p:cNvGrpSpPr/>
          <p:nvPr/>
        </p:nvGrpSpPr>
        <p:grpSpPr>
          <a:xfrm>
            <a:off x="1182258" y="4160700"/>
            <a:ext cx="4176423" cy="2180346"/>
            <a:chOff x="1230602" y="877757"/>
            <a:chExt cx="4176423" cy="2180346"/>
          </a:xfrm>
        </p:grpSpPr>
        <p:sp>
          <p:nvSpPr>
            <p:cNvPr id="48" name="Right Triangle 34">
              <a:extLst>
                <a:ext uri="{FF2B5EF4-FFF2-40B4-BE49-F238E27FC236}">
                  <a16:creationId xmlns:a16="http://schemas.microsoft.com/office/drawing/2014/main" id="{76CBD063-28A6-45F8-AF01-6525BC93F8E7}"/>
                </a:ext>
              </a:extLst>
            </p:cNvPr>
            <p:cNvSpPr/>
            <p:nvPr/>
          </p:nvSpPr>
          <p:spPr>
            <a:xfrm flipH="1" flipV="1">
              <a:off x="1230602" y="2173993"/>
              <a:ext cx="3734491" cy="884110"/>
            </a:xfrm>
            <a:custGeom>
              <a:avLst/>
              <a:gdLst>
                <a:gd name="connsiteX0" fmla="*/ 0 w 3227387"/>
                <a:gd name="connsiteY0" fmla="*/ 441199 h 441199"/>
                <a:gd name="connsiteX1" fmla="*/ 0 w 3227387"/>
                <a:gd name="connsiteY1" fmla="*/ 0 h 441199"/>
                <a:gd name="connsiteX2" fmla="*/ 3227387 w 3227387"/>
                <a:gd name="connsiteY2" fmla="*/ 441199 h 441199"/>
                <a:gd name="connsiteX3" fmla="*/ 0 w 3227387"/>
                <a:gd name="connsiteY3" fmla="*/ 441199 h 441199"/>
                <a:gd name="connsiteX0" fmla="*/ 6350 w 3233737"/>
                <a:gd name="connsiteY0" fmla="*/ 371349 h 371349"/>
                <a:gd name="connsiteX1" fmla="*/ 0 w 3233737"/>
                <a:gd name="connsiteY1" fmla="*/ 0 h 371349"/>
                <a:gd name="connsiteX2" fmla="*/ 3233737 w 3233737"/>
                <a:gd name="connsiteY2" fmla="*/ 371349 h 371349"/>
                <a:gd name="connsiteX3" fmla="*/ 6350 w 3233737"/>
                <a:gd name="connsiteY3" fmla="*/ 371349 h 371349"/>
                <a:gd name="connsiteX0" fmla="*/ 12700 w 3240087"/>
                <a:gd name="connsiteY0" fmla="*/ 333249 h 333249"/>
                <a:gd name="connsiteX1" fmla="*/ 0 w 3240087"/>
                <a:gd name="connsiteY1" fmla="*/ 0 h 333249"/>
                <a:gd name="connsiteX2" fmla="*/ 3240087 w 3240087"/>
                <a:gd name="connsiteY2" fmla="*/ 333249 h 333249"/>
                <a:gd name="connsiteX3" fmla="*/ 12700 w 3240087"/>
                <a:gd name="connsiteY3" fmla="*/ 333249 h 333249"/>
                <a:gd name="connsiteX0" fmla="*/ 134555 w 3361942"/>
                <a:gd name="connsiteY0" fmla="*/ 376111 h 376111"/>
                <a:gd name="connsiteX1" fmla="*/ 0 w 3361942"/>
                <a:gd name="connsiteY1" fmla="*/ 0 h 376111"/>
                <a:gd name="connsiteX2" fmla="*/ 3361942 w 3361942"/>
                <a:gd name="connsiteY2" fmla="*/ 376111 h 376111"/>
                <a:gd name="connsiteX3" fmla="*/ 134555 w 3361942"/>
                <a:gd name="connsiteY3" fmla="*/ 376111 h 376111"/>
                <a:gd name="connsiteX0" fmla="*/ 143928 w 3371315"/>
                <a:gd name="connsiteY0" fmla="*/ 380874 h 380874"/>
                <a:gd name="connsiteX1" fmla="*/ 0 w 3371315"/>
                <a:gd name="connsiteY1" fmla="*/ 0 h 380874"/>
                <a:gd name="connsiteX2" fmla="*/ 3371315 w 3371315"/>
                <a:gd name="connsiteY2" fmla="*/ 380874 h 380874"/>
                <a:gd name="connsiteX3" fmla="*/ 143928 w 3371315"/>
                <a:gd name="connsiteY3" fmla="*/ 380874 h 380874"/>
                <a:gd name="connsiteX0" fmla="*/ 153301 w 3371315"/>
                <a:gd name="connsiteY0" fmla="*/ 447549 h 447549"/>
                <a:gd name="connsiteX1" fmla="*/ 0 w 3371315"/>
                <a:gd name="connsiteY1" fmla="*/ 0 h 447549"/>
                <a:gd name="connsiteX2" fmla="*/ 3371315 w 3371315"/>
                <a:gd name="connsiteY2" fmla="*/ 380874 h 447549"/>
                <a:gd name="connsiteX3" fmla="*/ 153301 w 3371315"/>
                <a:gd name="connsiteY3" fmla="*/ 447549 h 447549"/>
                <a:gd name="connsiteX0" fmla="*/ 153301 w 3371315"/>
                <a:gd name="connsiteY0" fmla="*/ 386653 h 386653"/>
                <a:gd name="connsiteX1" fmla="*/ 0 w 3371315"/>
                <a:gd name="connsiteY1" fmla="*/ 0 h 386653"/>
                <a:gd name="connsiteX2" fmla="*/ 3371315 w 3371315"/>
                <a:gd name="connsiteY2" fmla="*/ 319978 h 386653"/>
                <a:gd name="connsiteX3" fmla="*/ 153301 w 3371315"/>
                <a:gd name="connsiteY3" fmla="*/ 386653 h 386653"/>
                <a:gd name="connsiteX0" fmla="*/ 148547 w 3366561"/>
                <a:gd name="connsiteY0" fmla="*/ 559870 h 559870"/>
                <a:gd name="connsiteX1" fmla="*/ 0 w 3366561"/>
                <a:gd name="connsiteY1" fmla="*/ 0 h 559870"/>
                <a:gd name="connsiteX2" fmla="*/ 3366561 w 3366561"/>
                <a:gd name="connsiteY2" fmla="*/ 493195 h 559870"/>
                <a:gd name="connsiteX3" fmla="*/ 148547 w 3366561"/>
                <a:gd name="connsiteY3" fmla="*/ 559870 h 559870"/>
                <a:gd name="connsiteX0" fmla="*/ 153301 w 3371315"/>
                <a:gd name="connsiteY0" fmla="*/ 657305 h 657305"/>
                <a:gd name="connsiteX1" fmla="*/ 0 w 3371315"/>
                <a:gd name="connsiteY1" fmla="*/ 0 h 657305"/>
                <a:gd name="connsiteX2" fmla="*/ 3371315 w 3371315"/>
                <a:gd name="connsiteY2" fmla="*/ 590630 h 657305"/>
                <a:gd name="connsiteX3" fmla="*/ 153301 w 3371315"/>
                <a:gd name="connsiteY3" fmla="*/ 657305 h 657305"/>
                <a:gd name="connsiteX0" fmla="*/ 10288 w 3228302"/>
                <a:gd name="connsiteY0" fmla="*/ 662718 h 662718"/>
                <a:gd name="connsiteX1" fmla="*/ 0 w 3228302"/>
                <a:gd name="connsiteY1" fmla="*/ 0 h 662718"/>
                <a:gd name="connsiteX2" fmla="*/ 3228302 w 3228302"/>
                <a:gd name="connsiteY2" fmla="*/ 596043 h 662718"/>
                <a:gd name="connsiteX3" fmla="*/ 10288 w 3228302"/>
                <a:gd name="connsiteY3" fmla="*/ 662718 h 662718"/>
                <a:gd name="connsiteX0" fmla="*/ 16889 w 3234903"/>
                <a:gd name="connsiteY0" fmla="*/ 753657 h 753657"/>
                <a:gd name="connsiteX1" fmla="*/ 0 w 3234903"/>
                <a:gd name="connsiteY1" fmla="*/ 0 h 753657"/>
                <a:gd name="connsiteX2" fmla="*/ 3234903 w 3234903"/>
                <a:gd name="connsiteY2" fmla="*/ 686982 h 753657"/>
                <a:gd name="connsiteX3" fmla="*/ 16889 w 3234903"/>
                <a:gd name="connsiteY3" fmla="*/ 753657 h 753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4903" h="753657">
                  <a:moveTo>
                    <a:pt x="16889" y="753657"/>
                  </a:moveTo>
                  <a:lnTo>
                    <a:pt x="0" y="0"/>
                  </a:lnTo>
                  <a:lnTo>
                    <a:pt x="3234903" y="686982"/>
                  </a:lnTo>
                  <a:lnTo>
                    <a:pt x="16889" y="753657"/>
                  </a:lnTo>
                  <a:close/>
                </a:path>
              </a:pathLst>
            </a:custGeom>
            <a:gradFill>
              <a:gsLst>
                <a:gs pos="100000">
                  <a:srgbClr val="080808">
                    <a:alpha val="0"/>
                  </a:srgbClr>
                </a:gs>
                <a:gs pos="0">
                  <a:srgbClr val="000000"/>
                </a:gs>
              </a:gsLst>
              <a:lin ang="10800000" scaled="1"/>
            </a:gradFill>
            <a:ln>
              <a:noFill/>
            </a:ln>
            <a:effectLst>
              <a:softEdge rad="1143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/>
            </a:p>
          </p:txBody>
        </p:sp>
        <p:sp>
          <p:nvSpPr>
            <p:cNvPr id="49" name="Freeform 5">
              <a:extLst>
                <a:ext uri="{FF2B5EF4-FFF2-40B4-BE49-F238E27FC236}">
                  <a16:creationId xmlns:a16="http://schemas.microsoft.com/office/drawing/2014/main" id="{4320F517-2777-4269-B13D-14EEA7E75AB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30450" y="1241425"/>
              <a:ext cx="3076575" cy="1158875"/>
            </a:xfrm>
            <a:custGeom>
              <a:avLst/>
              <a:gdLst>
                <a:gd name="T0" fmla="*/ 642 w 790"/>
                <a:gd name="T1" fmla="*/ 0 h 296"/>
                <a:gd name="T2" fmla="*/ 0 w 790"/>
                <a:gd name="T3" fmla="*/ 0 h 296"/>
                <a:gd name="T4" fmla="*/ 0 w 790"/>
                <a:gd name="T5" fmla="*/ 289 h 296"/>
                <a:gd name="T6" fmla="*/ 642 w 790"/>
                <a:gd name="T7" fmla="*/ 296 h 296"/>
                <a:gd name="T8" fmla="*/ 790 w 790"/>
                <a:gd name="T9" fmla="*/ 148 h 296"/>
                <a:gd name="T10" fmla="*/ 642 w 790"/>
                <a:gd name="T11" fmla="*/ 0 h 296"/>
                <a:gd name="T12" fmla="*/ 642 w 790"/>
                <a:gd name="T13" fmla="*/ 276 h 296"/>
                <a:gd name="T14" fmla="*/ 514 w 790"/>
                <a:gd name="T15" fmla="*/ 148 h 296"/>
                <a:gd name="T16" fmla="*/ 642 w 790"/>
                <a:gd name="T17" fmla="*/ 19 h 296"/>
                <a:gd name="T18" fmla="*/ 771 w 790"/>
                <a:gd name="T19" fmla="*/ 148 h 296"/>
                <a:gd name="T20" fmla="*/ 642 w 790"/>
                <a:gd name="T21" fmla="*/ 276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90" h="296">
                  <a:moveTo>
                    <a:pt x="64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89"/>
                    <a:pt x="0" y="289"/>
                    <a:pt x="0" y="289"/>
                  </a:cubicBezTo>
                  <a:cubicBezTo>
                    <a:pt x="642" y="296"/>
                    <a:pt x="642" y="296"/>
                    <a:pt x="642" y="296"/>
                  </a:cubicBezTo>
                  <a:cubicBezTo>
                    <a:pt x="724" y="296"/>
                    <a:pt x="790" y="229"/>
                    <a:pt x="790" y="148"/>
                  </a:cubicBezTo>
                  <a:cubicBezTo>
                    <a:pt x="790" y="66"/>
                    <a:pt x="724" y="0"/>
                    <a:pt x="642" y="0"/>
                  </a:cubicBezTo>
                  <a:close/>
                  <a:moveTo>
                    <a:pt x="642" y="276"/>
                  </a:moveTo>
                  <a:cubicBezTo>
                    <a:pt x="571" y="276"/>
                    <a:pt x="514" y="219"/>
                    <a:pt x="514" y="148"/>
                  </a:cubicBezTo>
                  <a:cubicBezTo>
                    <a:pt x="514" y="76"/>
                    <a:pt x="571" y="19"/>
                    <a:pt x="642" y="19"/>
                  </a:cubicBezTo>
                  <a:cubicBezTo>
                    <a:pt x="714" y="19"/>
                    <a:pt x="771" y="76"/>
                    <a:pt x="771" y="148"/>
                  </a:cubicBezTo>
                  <a:cubicBezTo>
                    <a:pt x="771" y="219"/>
                    <a:pt x="714" y="276"/>
                    <a:pt x="642" y="276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  <p:sp>
          <p:nvSpPr>
            <p:cNvPr id="50" name="Freeform 6">
              <a:extLst>
                <a:ext uri="{FF2B5EF4-FFF2-40B4-BE49-F238E27FC236}">
                  <a16:creationId xmlns:a16="http://schemas.microsoft.com/office/drawing/2014/main" id="{1B690535-03D4-4EFD-84DA-E09C36AC7F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14576" y="1212850"/>
              <a:ext cx="3070225" cy="1160463"/>
            </a:xfrm>
            <a:custGeom>
              <a:avLst/>
              <a:gdLst>
                <a:gd name="T0" fmla="*/ 640 w 788"/>
                <a:gd name="T1" fmla="*/ 0 h 296"/>
                <a:gd name="T2" fmla="*/ 0 w 788"/>
                <a:gd name="T3" fmla="*/ 0 h 296"/>
                <a:gd name="T4" fmla="*/ 0 w 788"/>
                <a:gd name="T5" fmla="*/ 296 h 296"/>
                <a:gd name="T6" fmla="*/ 640 w 788"/>
                <a:gd name="T7" fmla="*/ 296 h 296"/>
                <a:gd name="T8" fmla="*/ 788 w 788"/>
                <a:gd name="T9" fmla="*/ 148 h 296"/>
                <a:gd name="T10" fmla="*/ 640 w 788"/>
                <a:gd name="T11" fmla="*/ 0 h 296"/>
                <a:gd name="T12" fmla="*/ 640 w 788"/>
                <a:gd name="T13" fmla="*/ 277 h 296"/>
                <a:gd name="T14" fmla="*/ 511 w 788"/>
                <a:gd name="T15" fmla="*/ 148 h 296"/>
                <a:gd name="T16" fmla="*/ 640 w 788"/>
                <a:gd name="T17" fmla="*/ 19 h 296"/>
                <a:gd name="T18" fmla="*/ 769 w 788"/>
                <a:gd name="T19" fmla="*/ 148 h 296"/>
                <a:gd name="T20" fmla="*/ 640 w 788"/>
                <a:gd name="T21" fmla="*/ 277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88" h="296">
                  <a:moveTo>
                    <a:pt x="64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96"/>
                    <a:pt x="0" y="296"/>
                    <a:pt x="0" y="296"/>
                  </a:cubicBezTo>
                  <a:cubicBezTo>
                    <a:pt x="640" y="296"/>
                    <a:pt x="640" y="296"/>
                    <a:pt x="640" y="296"/>
                  </a:cubicBezTo>
                  <a:cubicBezTo>
                    <a:pt x="722" y="296"/>
                    <a:pt x="788" y="230"/>
                    <a:pt x="788" y="148"/>
                  </a:cubicBezTo>
                  <a:cubicBezTo>
                    <a:pt x="788" y="66"/>
                    <a:pt x="722" y="0"/>
                    <a:pt x="640" y="0"/>
                  </a:cubicBezTo>
                  <a:close/>
                  <a:moveTo>
                    <a:pt x="640" y="277"/>
                  </a:moveTo>
                  <a:cubicBezTo>
                    <a:pt x="569" y="277"/>
                    <a:pt x="511" y="219"/>
                    <a:pt x="511" y="148"/>
                  </a:cubicBezTo>
                  <a:cubicBezTo>
                    <a:pt x="511" y="77"/>
                    <a:pt x="569" y="19"/>
                    <a:pt x="640" y="19"/>
                  </a:cubicBezTo>
                  <a:cubicBezTo>
                    <a:pt x="711" y="19"/>
                    <a:pt x="769" y="77"/>
                    <a:pt x="769" y="148"/>
                  </a:cubicBezTo>
                  <a:cubicBezTo>
                    <a:pt x="769" y="219"/>
                    <a:pt x="711" y="277"/>
                    <a:pt x="640" y="27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  <p:sp>
          <p:nvSpPr>
            <p:cNvPr id="51" name="Rectangle 9">
              <a:extLst>
                <a:ext uri="{FF2B5EF4-FFF2-40B4-BE49-F238E27FC236}">
                  <a16:creationId xmlns:a16="http://schemas.microsoft.com/office/drawing/2014/main" id="{36BB4E9E-8C8A-4F56-BB06-B2D25C1875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8763" y="1303338"/>
              <a:ext cx="506549" cy="10464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x-none" sz="6800" b="1" dirty="0">
                  <a:solidFill>
                    <a:schemeClr val="accent6"/>
                  </a:solidFill>
                  <a:latin typeface="Open Sans Extrabold" panose="020B0906030804020204" pitchFamily="34" charset="0"/>
                </a:rPr>
                <a:t>2</a:t>
              </a:r>
              <a:endParaRPr kumimoji="0" lang="x-none" altLang="x-none" sz="1800" b="0" i="0" u="none" strike="noStrike" cap="none" normalizeH="0" baseline="0" dirty="0">
                <a:ln>
                  <a:noFill/>
                </a:ln>
                <a:solidFill>
                  <a:schemeClr val="accent6"/>
                </a:solidFill>
                <a:effectLst/>
              </a:endParaRPr>
            </a:p>
          </p:txBody>
        </p:sp>
        <p:grpSp>
          <p:nvGrpSpPr>
            <p:cNvPr id="52" name="Shadow">
              <a:extLst>
                <a:ext uri="{FF2B5EF4-FFF2-40B4-BE49-F238E27FC236}">
                  <a16:creationId xmlns:a16="http://schemas.microsoft.com/office/drawing/2014/main" id="{71DD2DE4-B545-43BA-A507-7D02C425DBFC}"/>
                </a:ext>
              </a:extLst>
            </p:cNvPr>
            <p:cNvGrpSpPr/>
            <p:nvPr/>
          </p:nvGrpSpPr>
          <p:grpSpPr>
            <a:xfrm>
              <a:off x="2007945" y="877757"/>
              <a:ext cx="311393" cy="1968189"/>
              <a:chOff x="1390652" y="2150666"/>
              <a:chExt cx="269875" cy="1705769"/>
            </a:xfrm>
          </p:grpSpPr>
          <p:sp>
            <p:nvSpPr>
              <p:cNvPr id="53" name="Freeform 14">
                <a:extLst>
                  <a:ext uri="{FF2B5EF4-FFF2-40B4-BE49-F238E27FC236}">
                    <a16:creationId xmlns:a16="http://schemas.microsoft.com/office/drawing/2014/main" id="{A2658BDF-D313-4C40-A102-B3DDC79A94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01763" y="2193132"/>
                <a:ext cx="242887" cy="1644650"/>
              </a:xfrm>
              <a:custGeom>
                <a:avLst/>
                <a:gdLst>
                  <a:gd name="T0" fmla="*/ 153 w 153"/>
                  <a:gd name="T1" fmla="*/ 0 h 1032"/>
                  <a:gd name="T2" fmla="*/ 150 w 153"/>
                  <a:gd name="T3" fmla="*/ 1032 h 1032"/>
                  <a:gd name="T4" fmla="*/ 0 w 153"/>
                  <a:gd name="T5" fmla="*/ 1032 h 1032"/>
                  <a:gd name="T6" fmla="*/ 0 w 153"/>
                  <a:gd name="T7" fmla="*/ 0 h 1032"/>
                  <a:gd name="T8" fmla="*/ 153 w 153"/>
                  <a:gd name="T9" fmla="*/ 0 h 10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3" h="1032">
                    <a:moveTo>
                      <a:pt x="153" y="0"/>
                    </a:moveTo>
                    <a:lnTo>
                      <a:pt x="150" y="1032"/>
                    </a:lnTo>
                    <a:lnTo>
                      <a:pt x="0" y="1032"/>
                    </a:lnTo>
                    <a:lnTo>
                      <a:pt x="0" y="0"/>
                    </a:lnTo>
                    <a:lnTo>
                      <a:pt x="153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alpha val="0"/>
                    </a:schemeClr>
                  </a:gs>
                  <a:gs pos="5000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0"/>
                <a:tileRect/>
              </a:gradFill>
              <a:ln>
                <a:noFill/>
              </a:ln>
              <a:effectLst>
                <a:outerShdw blurRad="101600" dist="88900" sx="95000" sy="95000" algn="tl" rotWithShape="0">
                  <a:prstClr val="black">
                    <a:alpha val="3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x-none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4F81B2D2-AC42-4378-875A-275299C4480E}"/>
                  </a:ext>
                </a:extLst>
              </p:cNvPr>
              <p:cNvSpPr/>
              <p:nvPr/>
            </p:nvSpPr>
            <p:spPr>
              <a:xfrm>
                <a:off x="1390652" y="2150666"/>
                <a:ext cx="269875" cy="1705769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x-none"/>
              </a:p>
            </p:txBody>
          </p:sp>
        </p:grpSp>
      </p:grpSp>
      <p:grpSp>
        <p:nvGrpSpPr>
          <p:cNvPr id="33" name="01">
            <a:extLst>
              <a:ext uri="{FF2B5EF4-FFF2-40B4-BE49-F238E27FC236}">
                <a16:creationId xmlns:a16="http://schemas.microsoft.com/office/drawing/2014/main" id="{CFB9CA49-4D87-4B26-B65D-5D9B3A35F484}"/>
              </a:ext>
            </a:extLst>
          </p:cNvPr>
          <p:cNvGrpSpPr/>
          <p:nvPr/>
        </p:nvGrpSpPr>
        <p:grpSpPr>
          <a:xfrm>
            <a:off x="1221650" y="981195"/>
            <a:ext cx="4176423" cy="2180346"/>
            <a:chOff x="1230602" y="877757"/>
            <a:chExt cx="4176423" cy="2180346"/>
          </a:xfrm>
        </p:grpSpPr>
        <p:sp>
          <p:nvSpPr>
            <p:cNvPr id="17" name="Right Triangle 34">
              <a:extLst>
                <a:ext uri="{FF2B5EF4-FFF2-40B4-BE49-F238E27FC236}">
                  <a16:creationId xmlns:a16="http://schemas.microsoft.com/office/drawing/2014/main" id="{B2406671-3D87-4948-AF41-303F06FA7A3F}"/>
                </a:ext>
              </a:extLst>
            </p:cNvPr>
            <p:cNvSpPr/>
            <p:nvPr/>
          </p:nvSpPr>
          <p:spPr>
            <a:xfrm flipH="1" flipV="1">
              <a:off x="1230602" y="2173993"/>
              <a:ext cx="3734491" cy="884110"/>
            </a:xfrm>
            <a:custGeom>
              <a:avLst/>
              <a:gdLst>
                <a:gd name="connsiteX0" fmla="*/ 0 w 3227387"/>
                <a:gd name="connsiteY0" fmla="*/ 441199 h 441199"/>
                <a:gd name="connsiteX1" fmla="*/ 0 w 3227387"/>
                <a:gd name="connsiteY1" fmla="*/ 0 h 441199"/>
                <a:gd name="connsiteX2" fmla="*/ 3227387 w 3227387"/>
                <a:gd name="connsiteY2" fmla="*/ 441199 h 441199"/>
                <a:gd name="connsiteX3" fmla="*/ 0 w 3227387"/>
                <a:gd name="connsiteY3" fmla="*/ 441199 h 441199"/>
                <a:gd name="connsiteX0" fmla="*/ 6350 w 3233737"/>
                <a:gd name="connsiteY0" fmla="*/ 371349 h 371349"/>
                <a:gd name="connsiteX1" fmla="*/ 0 w 3233737"/>
                <a:gd name="connsiteY1" fmla="*/ 0 h 371349"/>
                <a:gd name="connsiteX2" fmla="*/ 3233737 w 3233737"/>
                <a:gd name="connsiteY2" fmla="*/ 371349 h 371349"/>
                <a:gd name="connsiteX3" fmla="*/ 6350 w 3233737"/>
                <a:gd name="connsiteY3" fmla="*/ 371349 h 371349"/>
                <a:gd name="connsiteX0" fmla="*/ 12700 w 3240087"/>
                <a:gd name="connsiteY0" fmla="*/ 333249 h 333249"/>
                <a:gd name="connsiteX1" fmla="*/ 0 w 3240087"/>
                <a:gd name="connsiteY1" fmla="*/ 0 h 333249"/>
                <a:gd name="connsiteX2" fmla="*/ 3240087 w 3240087"/>
                <a:gd name="connsiteY2" fmla="*/ 333249 h 333249"/>
                <a:gd name="connsiteX3" fmla="*/ 12700 w 3240087"/>
                <a:gd name="connsiteY3" fmla="*/ 333249 h 333249"/>
                <a:gd name="connsiteX0" fmla="*/ 134555 w 3361942"/>
                <a:gd name="connsiteY0" fmla="*/ 376111 h 376111"/>
                <a:gd name="connsiteX1" fmla="*/ 0 w 3361942"/>
                <a:gd name="connsiteY1" fmla="*/ 0 h 376111"/>
                <a:gd name="connsiteX2" fmla="*/ 3361942 w 3361942"/>
                <a:gd name="connsiteY2" fmla="*/ 376111 h 376111"/>
                <a:gd name="connsiteX3" fmla="*/ 134555 w 3361942"/>
                <a:gd name="connsiteY3" fmla="*/ 376111 h 376111"/>
                <a:gd name="connsiteX0" fmla="*/ 143928 w 3371315"/>
                <a:gd name="connsiteY0" fmla="*/ 380874 h 380874"/>
                <a:gd name="connsiteX1" fmla="*/ 0 w 3371315"/>
                <a:gd name="connsiteY1" fmla="*/ 0 h 380874"/>
                <a:gd name="connsiteX2" fmla="*/ 3371315 w 3371315"/>
                <a:gd name="connsiteY2" fmla="*/ 380874 h 380874"/>
                <a:gd name="connsiteX3" fmla="*/ 143928 w 3371315"/>
                <a:gd name="connsiteY3" fmla="*/ 380874 h 380874"/>
                <a:gd name="connsiteX0" fmla="*/ 153301 w 3371315"/>
                <a:gd name="connsiteY0" fmla="*/ 447549 h 447549"/>
                <a:gd name="connsiteX1" fmla="*/ 0 w 3371315"/>
                <a:gd name="connsiteY1" fmla="*/ 0 h 447549"/>
                <a:gd name="connsiteX2" fmla="*/ 3371315 w 3371315"/>
                <a:gd name="connsiteY2" fmla="*/ 380874 h 447549"/>
                <a:gd name="connsiteX3" fmla="*/ 153301 w 3371315"/>
                <a:gd name="connsiteY3" fmla="*/ 447549 h 447549"/>
                <a:gd name="connsiteX0" fmla="*/ 153301 w 3371315"/>
                <a:gd name="connsiteY0" fmla="*/ 386653 h 386653"/>
                <a:gd name="connsiteX1" fmla="*/ 0 w 3371315"/>
                <a:gd name="connsiteY1" fmla="*/ 0 h 386653"/>
                <a:gd name="connsiteX2" fmla="*/ 3371315 w 3371315"/>
                <a:gd name="connsiteY2" fmla="*/ 319978 h 386653"/>
                <a:gd name="connsiteX3" fmla="*/ 153301 w 3371315"/>
                <a:gd name="connsiteY3" fmla="*/ 386653 h 386653"/>
                <a:gd name="connsiteX0" fmla="*/ 148547 w 3366561"/>
                <a:gd name="connsiteY0" fmla="*/ 559870 h 559870"/>
                <a:gd name="connsiteX1" fmla="*/ 0 w 3366561"/>
                <a:gd name="connsiteY1" fmla="*/ 0 h 559870"/>
                <a:gd name="connsiteX2" fmla="*/ 3366561 w 3366561"/>
                <a:gd name="connsiteY2" fmla="*/ 493195 h 559870"/>
                <a:gd name="connsiteX3" fmla="*/ 148547 w 3366561"/>
                <a:gd name="connsiteY3" fmla="*/ 559870 h 559870"/>
                <a:gd name="connsiteX0" fmla="*/ 153301 w 3371315"/>
                <a:gd name="connsiteY0" fmla="*/ 657305 h 657305"/>
                <a:gd name="connsiteX1" fmla="*/ 0 w 3371315"/>
                <a:gd name="connsiteY1" fmla="*/ 0 h 657305"/>
                <a:gd name="connsiteX2" fmla="*/ 3371315 w 3371315"/>
                <a:gd name="connsiteY2" fmla="*/ 590630 h 657305"/>
                <a:gd name="connsiteX3" fmla="*/ 153301 w 3371315"/>
                <a:gd name="connsiteY3" fmla="*/ 657305 h 657305"/>
                <a:gd name="connsiteX0" fmla="*/ 10288 w 3228302"/>
                <a:gd name="connsiteY0" fmla="*/ 662718 h 662718"/>
                <a:gd name="connsiteX1" fmla="*/ 0 w 3228302"/>
                <a:gd name="connsiteY1" fmla="*/ 0 h 662718"/>
                <a:gd name="connsiteX2" fmla="*/ 3228302 w 3228302"/>
                <a:gd name="connsiteY2" fmla="*/ 596043 h 662718"/>
                <a:gd name="connsiteX3" fmla="*/ 10288 w 3228302"/>
                <a:gd name="connsiteY3" fmla="*/ 662718 h 662718"/>
                <a:gd name="connsiteX0" fmla="*/ 16889 w 3234903"/>
                <a:gd name="connsiteY0" fmla="*/ 753657 h 753657"/>
                <a:gd name="connsiteX1" fmla="*/ 0 w 3234903"/>
                <a:gd name="connsiteY1" fmla="*/ 0 h 753657"/>
                <a:gd name="connsiteX2" fmla="*/ 3234903 w 3234903"/>
                <a:gd name="connsiteY2" fmla="*/ 686982 h 753657"/>
                <a:gd name="connsiteX3" fmla="*/ 16889 w 3234903"/>
                <a:gd name="connsiteY3" fmla="*/ 753657 h 753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4903" h="753657">
                  <a:moveTo>
                    <a:pt x="16889" y="753657"/>
                  </a:moveTo>
                  <a:lnTo>
                    <a:pt x="0" y="0"/>
                  </a:lnTo>
                  <a:lnTo>
                    <a:pt x="3234903" y="686982"/>
                  </a:lnTo>
                  <a:lnTo>
                    <a:pt x="16889" y="753657"/>
                  </a:lnTo>
                  <a:close/>
                </a:path>
              </a:pathLst>
            </a:custGeom>
            <a:gradFill>
              <a:gsLst>
                <a:gs pos="100000">
                  <a:srgbClr val="080808">
                    <a:alpha val="0"/>
                  </a:srgbClr>
                </a:gs>
                <a:gs pos="0">
                  <a:srgbClr val="000000"/>
                </a:gs>
              </a:gsLst>
              <a:lin ang="10800000" scaled="1"/>
            </a:gradFill>
            <a:ln>
              <a:noFill/>
            </a:ln>
            <a:effectLst>
              <a:softEdge rad="1143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/>
            </a:p>
          </p:txBody>
        </p:sp>
        <p:sp>
          <p:nvSpPr>
            <p:cNvPr id="8" name="Freeform 5">
              <a:extLst>
                <a:ext uri="{FF2B5EF4-FFF2-40B4-BE49-F238E27FC236}">
                  <a16:creationId xmlns:a16="http://schemas.microsoft.com/office/drawing/2014/main" id="{2ED26FC8-C9F3-4738-869D-359DFA6CE9C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30450" y="1241425"/>
              <a:ext cx="3076575" cy="1158875"/>
            </a:xfrm>
            <a:custGeom>
              <a:avLst/>
              <a:gdLst>
                <a:gd name="T0" fmla="*/ 642 w 790"/>
                <a:gd name="T1" fmla="*/ 0 h 296"/>
                <a:gd name="T2" fmla="*/ 0 w 790"/>
                <a:gd name="T3" fmla="*/ 0 h 296"/>
                <a:gd name="T4" fmla="*/ 0 w 790"/>
                <a:gd name="T5" fmla="*/ 289 h 296"/>
                <a:gd name="T6" fmla="*/ 642 w 790"/>
                <a:gd name="T7" fmla="*/ 296 h 296"/>
                <a:gd name="T8" fmla="*/ 790 w 790"/>
                <a:gd name="T9" fmla="*/ 148 h 296"/>
                <a:gd name="T10" fmla="*/ 642 w 790"/>
                <a:gd name="T11" fmla="*/ 0 h 296"/>
                <a:gd name="T12" fmla="*/ 642 w 790"/>
                <a:gd name="T13" fmla="*/ 276 h 296"/>
                <a:gd name="T14" fmla="*/ 514 w 790"/>
                <a:gd name="T15" fmla="*/ 148 h 296"/>
                <a:gd name="T16" fmla="*/ 642 w 790"/>
                <a:gd name="T17" fmla="*/ 19 h 296"/>
                <a:gd name="T18" fmla="*/ 771 w 790"/>
                <a:gd name="T19" fmla="*/ 148 h 296"/>
                <a:gd name="T20" fmla="*/ 642 w 790"/>
                <a:gd name="T21" fmla="*/ 276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90" h="296">
                  <a:moveTo>
                    <a:pt x="64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89"/>
                    <a:pt x="0" y="289"/>
                    <a:pt x="0" y="289"/>
                  </a:cubicBezTo>
                  <a:cubicBezTo>
                    <a:pt x="642" y="296"/>
                    <a:pt x="642" y="296"/>
                    <a:pt x="642" y="296"/>
                  </a:cubicBezTo>
                  <a:cubicBezTo>
                    <a:pt x="724" y="296"/>
                    <a:pt x="790" y="229"/>
                    <a:pt x="790" y="148"/>
                  </a:cubicBezTo>
                  <a:cubicBezTo>
                    <a:pt x="790" y="66"/>
                    <a:pt x="724" y="0"/>
                    <a:pt x="642" y="0"/>
                  </a:cubicBezTo>
                  <a:close/>
                  <a:moveTo>
                    <a:pt x="642" y="276"/>
                  </a:moveTo>
                  <a:cubicBezTo>
                    <a:pt x="571" y="276"/>
                    <a:pt x="514" y="219"/>
                    <a:pt x="514" y="148"/>
                  </a:cubicBezTo>
                  <a:cubicBezTo>
                    <a:pt x="514" y="76"/>
                    <a:pt x="571" y="19"/>
                    <a:pt x="642" y="19"/>
                  </a:cubicBezTo>
                  <a:cubicBezTo>
                    <a:pt x="714" y="19"/>
                    <a:pt x="771" y="76"/>
                    <a:pt x="771" y="148"/>
                  </a:cubicBezTo>
                  <a:cubicBezTo>
                    <a:pt x="771" y="219"/>
                    <a:pt x="714" y="276"/>
                    <a:pt x="642" y="276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B5E0CF48-A7A3-4341-B98A-BEE50DF0679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21560" y="1230137"/>
              <a:ext cx="3070225" cy="1160463"/>
            </a:xfrm>
            <a:custGeom>
              <a:avLst/>
              <a:gdLst>
                <a:gd name="T0" fmla="*/ 640 w 788"/>
                <a:gd name="T1" fmla="*/ 0 h 296"/>
                <a:gd name="T2" fmla="*/ 0 w 788"/>
                <a:gd name="T3" fmla="*/ 0 h 296"/>
                <a:gd name="T4" fmla="*/ 0 w 788"/>
                <a:gd name="T5" fmla="*/ 296 h 296"/>
                <a:gd name="T6" fmla="*/ 640 w 788"/>
                <a:gd name="T7" fmla="*/ 296 h 296"/>
                <a:gd name="T8" fmla="*/ 788 w 788"/>
                <a:gd name="T9" fmla="*/ 148 h 296"/>
                <a:gd name="T10" fmla="*/ 640 w 788"/>
                <a:gd name="T11" fmla="*/ 0 h 296"/>
                <a:gd name="T12" fmla="*/ 640 w 788"/>
                <a:gd name="T13" fmla="*/ 277 h 296"/>
                <a:gd name="T14" fmla="*/ 511 w 788"/>
                <a:gd name="T15" fmla="*/ 148 h 296"/>
                <a:gd name="T16" fmla="*/ 640 w 788"/>
                <a:gd name="T17" fmla="*/ 19 h 296"/>
                <a:gd name="T18" fmla="*/ 769 w 788"/>
                <a:gd name="T19" fmla="*/ 148 h 296"/>
                <a:gd name="T20" fmla="*/ 640 w 788"/>
                <a:gd name="T21" fmla="*/ 277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88" h="296">
                  <a:moveTo>
                    <a:pt x="64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96"/>
                    <a:pt x="0" y="296"/>
                    <a:pt x="0" y="296"/>
                  </a:cubicBezTo>
                  <a:cubicBezTo>
                    <a:pt x="640" y="296"/>
                    <a:pt x="640" y="296"/>
                    <a:pt x="640" y="296"/>
                  </a:cubicBezTo>
                  <a:cubicBezTo>
                    <a:pt x="722" y="296"/>
                    <a:pt x="788" y="230"/>
                    <a:pt x="788" y="148"/>
                  </a:cubicBezTo>
                  <a:cubicBezTo>
                    <a:pt x="788" y="66"/>
                    <a:pt x="722" y="0"/>
                    <a:pt x="640" y="0"/>
                  </a:cubicBezTo>
                  <a:close/>
                  <a:moveTo>
                    <a:pt x="640" y="277"/>
                  </a:moveTo>
                  <a:cubicBezTo>
                    <a:pt x="569" y="277"/>
                    <a:pt x="511" y="219"/>
                    <a:pt x="511" y="148"/>
                  </a:cubicBezTo>
                  <a:cubicBezTo>
                    <a:pt x="511" y="77"/>
                    <a:pt x="569" y="19"/>
                    <a:pt x="640" y="19"/>
                  </a:cubicBezTo>
                  <a:cubicBezTo>
                    <a:pt x="711" y="19"/>
                    <a:pt x="769" y="77"/>
                    <a:pt x="769" y="148"/>
                  </a:cubicBezTo>
                  <a:cubicBezTo>
                    <a:pt x="769" y="219"/>
                    <a:pt x="711" y="277"/>
                    <a:pt x="640" y="27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 dirty="0"/>
            </a:p>
          </p:txBody>
        </p:sp>
        <p:sp>
          <p:nvSpPr>
            <p:cNvPr id="12" name="Rectangle 9">
              <a:extLst>
                <a:ext uri="{FF2B5EF4-FFF2-40B4-BE49-F238E27FC236}">
                  <a16:creationId xmlns:a16="http://schemas.microsoft.com/office/drawing/2014/main" id="{1C954606-5C7C-46AD-A7B0-56EE890076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45786" y="1317368"/>
              <a:ext cx="560999" cy="10464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x-none" altLang="x-none" sz="6800" b="1" i="0" u="none" strike="noStrike" cap="none" normalizeH="0" baseline="0" dirty="0">
                  <a:ln>
                    <a:noFill/>
                  </a:ln>
                  <a:solidFill>
                    <a:schemeClr val="accent2"/>
                  </a:solidFill>
                  <a:effectLst/>
                  <a:latin typeface="Open Sans Extrabold" panose="020B0906030804020204" pitchFamily="34" charset="0"/>
                </a:rPr>
                <a:t>1</a:t>
              </a:r>
              <a:endParaRPr kumimoji="0" lang="x-none" altLang="x-none" sz="1800" b="0" i="0" u="none" strike="noStrike" cap="none" normalizeH="0" baseline="0" dirty="0">
                <a:ln>
                  <a:noFill/>
                </a:ln>
                <a:solidFill>
                  <a:schemeClr val="accent2"/>
                </a:solidFill>
                <a:effectLst/>
              </a:endParaRPr>
            </a:p>
          </p:txBody>
        </p:sp>
        <p:grpSp>
          <p:nvGrpSpPr>
            <p:cNvPr id="14" name="Shadow">
              <a:extLst>
                <a:ext uri="{FF2B5EF4-FFF2-40B4-BE49-F238E27FC236}">
                  <a16:creationId xmlns:a16="http://schemas.microsoft.com/office/drawing/2014/main" id="{6FEBCFA9-13FA-4F3B-AC5E-A2CD4A49FCA6}"/>
                </a:ext>
              </a:extLst>
            </p:cNvPr>
            <p:cNvGrpSpPr/>
            <p:nvPr/>
          </p:nvGrpSpPr>
          <p:grpSpPr>
            <a:xfrm>
              <a:off x="2007945" y="877757"/>
              <a:ext cx="311393" cy="1968189"/>
              <a:chOff x="1390652" y="2150666"/>
              <a:chExt cx="269875" cy="1705769"/>
            </a:xfrm>
          </p:grpSpPr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93981913-5BF5-4772-9359-F46F8058BDD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01763" y="2193132"/>
                <a:ext cx="242887" cy="1644650"/>
              </a:xfrm>
              <a:custGeom>
                <a:avLst/>
                <a:gdLst>
                  <a:gd name="T0" fmla="*/ 153 w 153"/>
                  <a:gd name="T1" fmla="*/ 0 h 1032"/>
                  <a:gd name="T2" fmla="*/ 150 w 153"/>
                  <a:gd name="T3" fmla="*/ 1032 h 1032"/>
                  <a:gd name="T4" fmla="*/ 0 w 153"/>
                  <a:gd name="T5" fmla="*/ 1032 h 1032"/>
                  <a:gd name="T6" fmla="*/ 0 w 153"/>
                  <a:gd name="T7" fmla="*/ 0 h 1032"/>
                  <a:gd name="T8" fmla="*/ 153 w 153"/>
                  <a:gd name="T9" fmla="*/ 0 h 10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3" h="1032">
                    <a:moveTo>
                      <a:pt x="153" y="0"/>
                    </a:moveTo>
                    <a:lnTo>
                      <a:pt x="150" y="1032"/>
                    </a:lnTo>
                    <a:lnTo>
                      <a:pt x="0" y="1032"/>
                    </a:lnTo>
                    <a:lnTo>
                      <a:pt x="0" y="0"/>
                    </a:lnTo>
                    <a:lnTo>
                      <a:pt x="153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alpha val="0"/>
                    </a:schemeClr>
                  </a:gs>
                  <a:gs pos="5000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0"/>
                <a:tileRect/>
              </a:gradFill>
              <a:ln>
                <a:noFill/>
              </a:ln>
              <a:effectLst>
                <a:outerShdw blurRad="101600" dist="88900" sx="95000" sy="95000" algn="tl" rotWithShape="0">
                  <a:prstClr val="black">
                    <a:alpha val="3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x-none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D17A8EB6-AE6B-4C63-8A3A-456B83ADFD76}"/>
                  </a:ext>
                </a:extLst>
              </p:cNvPr>
              <p:cNvSpPr/>
              <p:nvPr/>
            </p:nvSpPr>
            <p:spPr>
              <a:xfrm>
                <a:off x="1390652" y="2150666"/>
                <a:ext cx="269875" cy="1705769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x-none"/>
              </a:p>
            </p:txBody>
          </p:sp>
        </p:grpSp>
      </p:grpSp>
      <p:sp>
        <p:nvSpPr>
          <p:cNvPr id="11" name="Rectangle 8">
            <a:extLst>
              <a:ext uri="{FF2B5EF4-FFF2-40B4-BE49-F238E27FC236}">
                <a16:creationId xmlns:a16="http://schemas.microsoft.com/office/drawing/2014/main" id="{1DD572E8-BDA0-4FC5-9CDF-F4B2CE940B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1204" y="1766453"/>
            <a:ext cx="177964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GB" b="1" dirty="0"/>
              <a:t>Costly Hub</a:t>
            </a:r>
            <a:endParaRPr lang="en-GB" b="1" dirty="0">
              <a:latin typeface="IBM Plex Serif"/>
            </a:endParaRPr>
          </a:p>
        </p:txBody>
      </p:sp>
      <p:sp>
        <p:nvSpPr>
          <p:cNvPr id="43" name="Rectangle 8">
            <a:extLst>
              <a:ext uri="{FF2B5EF4-FFF2-40B4-BE49-F238E27FC236}">
                <a16:creationId xmlns:a16="http://schemas.microsoft.com/office/drawing/2014/main" id="{FE31D6E0-75C6-410A-B100-670D64059F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94461" y="2839124"/>
            <a:ext cx="3453115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GB" sz="1600" dirty="0"/>
              <a:t>Hybrid topology's Hubs are costly as they differ from regular Hubs in other topologies.</a:t>
            </a:r>
            <a:endParaRPr lang="en-US" sz="1600" b="0" i="0" dirty="0">
              <a:effectLst/>
              <a:latin typeface="urw-din"/>
            </a:endParaRPr>
          </a:p>
        </p:txBody>
      </p:sp>
      <p:sp>
        <p:nvSpPr>
          <p:cNvPr id="56" name="Rectangle 8">
            <a:extLst>
              <a:ext uri="{FF2B5EF4-FFF2-40B4-BE49-F238E27FC236}">
                <a16:creationId xmlns:a16="http://schemas.microsoft.com/office/drawing/2014/main" id="{28F6A76C-0544-48EF-88AC-883CBCCF15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88299" y="4808031"/>
            <a:ext cx="1822631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GB" b="1" dirty="0"/>
              <a:t>Costly infrastructure</a:t>
            </a:r>
            <a:endParaRPr lang="en-GB" b="1" dirty="0">
              <a:solidFill>
                <a:schemeClr val="bg2"/>
              </a:solidFill>
              <a:latin typeface="IBM Plex Serif"/>
            </a:endParaRPr>
          </a:p>
        </p:txBody>
      </p:sp>
      <p:sp>
        <p:nvSpPr>
          <p:cNvPr id="69" name="Rectangle 8">
            <a:extLst>
              <a:ext uri="{FF2B5EF4-FFF2-40B4-BE49-F238E27FC236}">
                <a16:creationId xmlns:a16="http://schemas.microsoft.com/office/drawing/2014/main" id="{5AE64D15-717B-4634-AD0C-78B97883B5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53102" y="1785800"/>
            <a:ext cx="263886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GB" b="1" dirty="0"/>
              <a:t>Complex design</a:t>
            </a:r>
            <a:endParaRPr lang="en-GB" b="1" dirty="0">
              <a:latin typeface="IBM Plex Serif"/>
            </a:endParaRPr>
          </a:p>
        </p:txBody>
      </p:sp>
      <p:sp>
        <p:nvSpPr>
          <p:cNvPr id="94" name="Rectangle 8">
            <a:extLst>
              <a:ext uri="{FF2B5EF4-FFF2-40B4-BE49-F238E27FC236}">
                <a16:creationId xmlns:a16="http://schemas.microsoft.com/office/drawing/2014/main" id="{410D0351-F0EB-4B37-BC18-36812AA020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13314" y="4869493"/>
            <a:ext cx="61555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GB" b="1" dirty="0">
                <a:solidFill>
                  <a:schemeClr val="bg2"/>
                </a:solidFill>
                <a:latin typeface="IBM Plex Serif"/>
              </a:rPr>
              <a:t>Delay</a:t>
            </a:r>
          </a:p>
        </p:txBody>
      </p:sp>
      <p:sp>
        <p:nvSpPr>
          <p:cNvPr id="45" name="Oval 7">
            <a:extLst>
              <a:ext uri="{FF2B5EF4-FFF2-40B4-BE49-F238E27FC236}">
                <a16:creationId xmlns:a16="http://schemas.microsoft.com/office/drawing/2014/main" id="{288B69B7-95A2-4958-A7E2-F9D7DEA8AA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744" y="3072555"/>
            <a:ext cx="774700" cy="784225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x-none"/>
          </a:p>
        </p:txBody>
      </p:sp>
      <p:sp>
        <p:nvSpPr>
          <p:cNvPr id="103" name="Freeform 19">
            <a:extLst>
              <a:ext uri="{FF2B5EF4-FFF2-40B4-BE49-F238E27FC236}">
                <a16:creationId xmlns:a16="http://schemas.microsoft.com/office/drawing/2014/main" id="{EB363F78-2ED4-4E47-8253-CE68F14C8313}"/>
              </a:ext>
            </a:extLst>
          </p:cNvPr>
          <p:cNvSpPr>
            <a:spLocks noEditPoints="1"/>
          </p:cNvSpPr>
          <p:nvPr/>
        </p:nvSpPr>
        <p:spPr bwMode="auto">
          <a:xfrm>
            <a:off x="5514456" y="4869492"/>
            <a:ext cx="581544" cy="584775"/>
          </a:xfrm>
          <a:custGeom>
            <a:avLst/>
            <a:gdLst>
              <a:gd name="T0" fmla="*/ 34 w 105"/>
              <a:gd name="T1" fmla="*/ 92 h 118"/>
              <a:gd name="T2" fmla="*/ 25 w 105"/>
              <a:gd name="T3" fmla="*/ 71 h 118"/>
              <a:gd name="T4" fmla="*/ 20 w 105"/>
              <a:gd name="T5" fmla="*/ 53 h 118"/>
              <a:gd name="T6" fmla="*/ 53 w 105"/>
              <a:gd name="T7" fmla="*/ 20 h 118"/>
              <a:gd name="T8" fmla="*/ 85 w 105"/>
              <a:gd name="T9" fmla="*/ 53 h 118"/>
              <a:gd name="T10" fmla="*/ 80 w 105"/>
              <a:gd name="T11" fmla="*/ 71 h 118"/>
              <a:gd name="T12" fmla="*/ 71 w 105"/>
              <a:gd name="T13" fmla="*/ 88 h 118"/>
              <a:gd name="T14" fmla="*/ 53 w 105"/>
              <a:gd name="T15" fmla="*/ 33 h 118"/>
              <a:gd name="T16" fmla="*/ 33 w 105"/>
              <a:gd name="T17" fmla="*/ 52 h 118"/>
              <a:gd name="T18" fmla="*/ 53 w 105"/>
              <a:gd name="T19" fmla="*/ 72 h 118"/>
              <a:gd name="T20" fmla="*/ 72 w 105"/>
              <a:gd name="T21" fmla="*/ 52 h 118"/>
              <a:gd name="T22" fmla="*/ 53 w 105"/>
              <a:gd name="T23" fmla="*/ 33 h 118"/>
              <a:gd name="T24" fmla="*/ 45 w 105"/>
              <a:gd name="T25" fmla="*/ 56 h 118"/>
              <a:gd name="T26" fmla="*/ 51 w 105"/>
              <a:gd name="T27" fmla="*/ 62 h 118"/>
              <a:gd name="T28" fmla="*/ 60 w 105"/>
              <a:gd name="T29" fmla="*/ 46 h 118"/>
              <a:gd name="T30" fmla="*/ 53 w 105"/>
              <a:gd name="T31" fmla="*/ 10 h 118"/>
              <a:gd name="T32" fmla="*/ 53 w 105"/>
              <a:gd name="T33" fmla="*/ 0 h 118"/>
              <a:gd name="T34" fmla="*/ 32 w 105"/>
              <a:gd name="T35" fmla="*/ 16 h 118"/>
              <a:gd name="T36" fmla="*/ 26 w 105"/>
              <a:gd name="T37" fmla="*/ 7 h 118"/>
              <a:gd name="T38" fmla="*/ 7 w 105"/>
              <a:gd name="T39" fmla="*/ 26 h 118"/>
              <a:gd name="T40" fmla="*/ 16 w 105"/>
              <a:gd name="T41" fmla="*/ 31 h 118"/>
              <a:gd name="T42" fmla="*/ 0 w 105"/>
              <a:gd name="T43" fmla="*/ 52 h 118"/>
              <a:gd name="T44" fmla="*/ 10 w 105"/>
              <a:gd name="T45" fmla="*/ 52 h 118"/>
              <a:gd name="T46" fmla="*/ 79 w 105"/>
              <a:gd name="T47" fmla="*/ 7 h 118"/>
              <a:gd name="T48" fmla="*/ 74 w 105"/>
              <a:gd name="T49" fmla="*/ 16 h 118"/>
              <a:gd name="T50" fmla="*/ 98 w 105"/>
              <a:gd name="T51" fmla="*/ 26 h 118"/>
              <a:gd name="T52" fmla="*/ 89 w 105"/>
              <a:gd name="T53" fmla="*/ 31 h 118"/>
              <a:gd name="T54" fmla="*/ 95 w 105"/>
              <a:gd name="T55" fmla="*/ 52 h 118"/>
              <a:gd name="T56" fmla="*/ 105 w 105"/>
              <a:gd name="T57" fmla="*/ 52 h 118"/>
              <a:gd name="T58" fmla="*/ 64 w 105"/>
              <a:gd name="T59" fmla="*/ 95 h 118"/>
              <a:gd name="T60" fmla="*/ 39 w 105"/>
              <a:gd name="T61" fmla="*/ 102 h 118"/>
              <a:gd name="T62" fmla="*/ 36 w 105"/>
              <a:gd name="T63" fmla="*/ 106 h 118"/>
              <a:gd name="T64" fmla="*/ 40 w 105"/>
              <a:gd name="T65" fmla="*/ 111 h 118"/>
              <a:gd name="T66" fmla="*/ 42 w 105"/>
              <a:gd name="T67" fmla="*/ 110 h 118"/>
              <a:gd name="T68" fmla="*/ 64 w 105"/>
              <a:gd name="T69" fmla="*/ 104 h 118"/>
              <a:gd name="T70" fmla="*/ 64 w 105"/>
              <a:gd name="T71" fmla="*/ 104 h 118"/>
              <a:gd name="T72" fmla="*/ 65 w 105"/>
              <a:gd name="T73" fmla="*/ 104 h 118"/>
              <a:gd name="T74" fmla="*/ 70 w 105"/>
              <a:gd name="T75" fmla="*/ 108 h 118"/>
              <a:gd name="T76" fmla="*/ 67 w 105"/>
              <a:gd name="T77" fmla="*/ 112 h 118"/>
              <a:gd name="T78" fmla="*/ 45 w 105"/>
              <a:gd name="T79" fmla="*/ 118 h 1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05" h="118">
                <a:moveTo>
                  <a:pt x="34" y="92"/>
                </a:moveTo>
                <a:cubicBezTo>
                  <a:pt x="34" y="87"/>
                  <a:pt x="32" y="82"/>
                  <a:pt x="25" y="71"/>
                </a:cubicBezTo>
                <a:cubicBezTo>
                  <a:pt x="22" y="65"/>
                  <a:pt x="20" y="59"/>
                  <a:pt x="20" y="53"/>
                </a:cubicBezTo>
                <a:cubicBezTo>
                  <a:pt x="20" y="35"/>
                  <a:pt x="35" y="20"/>
                  <a:pt x="53" y="20"/>
                </a:cubicBezTo>
                <a:cubicBezTo>
                  <a:pt x="71" y="20"/>
                  <a:pt x="85" y="35"/>
                  <a:pt x="85" y="53"/>
                </a:cubicBezTo>
                <a:cubicBezTo>
                  <a:pt x="85" y="59"/>
                  <a:pt x="83" y="65"/>
                  <a:pt x="80" y="71"/>
                </a:cubicBezTo>
                <a:cubicBezTo>
                  <a:pt x="75" y="79"/>
                  <a:pt x="72" y="84"/>
                  <a:pt x="71" y="88"/>
                </a:cubicBezTo>
                <a:moveTo>
                  <a:pt x="53" y="33"/>
                </a:moveTo>
                <a:cubicBezTo>
                  <a:pt x="42" y="33"/>
                  <a:pt x="33" y="41"/>
                  <a:pt x="33" y="52"/>
                </a:cubicBezTo>
                <a:cubicBezTo>
                  <a:pt x="33" y="63"/>
                  <a:pt x="42" y="72"/>
                  <a:pt x="53" y="72"/>
                </a:cubicBezTo>
                <a:cubicBezTo>
                  <a:pt x="63" y="72"/>
                  <a:pt x="72" y="63"/>
                  <a:pt x="72" y="52"/>
                </a:cubicBezTo>
                <a:cubicBezTo>
                  <a:pt x="72" y="41"/>
                  <a:pt x="63" y="33"/>
                  <a:pt x="53" y="33"/>
                </a:cubicBezTo>
                <a:close/>
                <a:moveTo>
                  <a:pt x="45" y="56"/>
                </a:moveTo>
                <a:cubicBezTo>
                  <a:pt x="51" y="62"/>
                  <a:pt x="51" y="62"/>
                  <a:pt x="51" y="62"/>
                </a:cubicBezTo>
                <a:cubicBezTo>
                  <a:pt x="60" y="46"/>
                  <a:pt x="60" y="46"/>
                  <a:pt x="60" y="46"/>
                </a:cubicBezTo>
                <a:moveTo>
                  <a:pt x="53" y="10"/>
                </a:moveTo>
                <a:cubicBezTo>
                  <a:pt x="53" y="0"/>
                  <a:pt x="53" y="0"/>
                  <a:pt x="53" y="0"/>
                </a:cubicBezTo>
                <a:moveTo>
                  <a:pt x="32" y="16"/>
                </a:moveTo>
                <a:cubicBezTo>
                  <a:pt x="26" y="7"/>
                  <a:pt x="26" y="7"/>
                  <a:pt x="26" y="7"/>
                </a:cubicBezTo>
                <a:moveTo>
                  <a:pt x="7" y="26"/>
                </a:moveTo>
                <a:cubicBezTo>
                  <a:pt x="16" y="31"/>
                  <a:pt x="16" y="31"/>
                  <a:pt x="16" y="31"/>
                </a:cubicBezTo>
                <a:moveTo>
                  <a:pt x="0" y="52"/>
                </a:moveTo>
                <a:cubicBezTo>
                  <a:pt x="10" y="52"/>
                  <a:pt x="10" y="52"/>
                  <a:pt x="10" y="52"/>
                </a:cubicBezTo>
                <a:moveTo>
                  <a:pt x="79" y="7"/>
                </a:moveTo>
                <a:cubicBezTo>
                  <a:pt x="74" y="16"/>
                  <a:pt x="74" y="16"/>
                  <a:pt x="74" y="16"/>
                </a:cubicBezTo>
                <a:moveTo>
                  <a:pt x="98" y="26"/>
                </a:moveTo>
                <a:cubicBezTo>
                  <a:pt x="89" y="31"/>
                  <a:pt x="89" y="31"/>
                  <a:pt x="89" y="31"/>
                </a:cubicBezTo>
                <a:moveTo>
                  <a:pt x="95" y="52"/>
                </a:moveTo>
                <a:cubicBezTo>
                  <a:pt x="105" y="52"/>
                  <a:pt x="105" y="52"/>
                  <a:pt x="105" y="52"/>
                </a:cubicBezTo>
                <a:moveTo>
                  <a:pt x="64" y="95"/>
                </a:moveTo>
                <a:cubicBezTo>
                  <a:pt x="64" y="95"/>
                  <a:pt x="39" y="102"/>
                  <a:pt x="39" y="102"/>
                </a:cubicBezTo>
                <a:cubicBezTo>
                  <a:pt x="37" y="103"/>
                  <a:pt x="36" y="104"/>
                  <a:pt x="36" y="106"/>
                </a:cubicBezTo>
                <a:cubicBezTo>
                  <a:pt x="36" y="109"/>
                  <a:pt x="38" y="111"/>
                  <a:pt x="40" y="111"/>
                </a:cubicBezTo>
                <a:cubicBezTo>
                  <a:pt x="41" y="111"/>
                  <a:pt x="42" y="110"/>
                  <a:pt x="42" y="110"/>
                </a:cubicBezTo>
                <a:cubicBezTo>
                  <a:pt x="64" y="104"/>
                  <a:pt x="64" y="104"/>
                  <a:pt x="64" y="104"/>
                </a:cubicBezTo>
                <a:cubicBezTo>
                  <a:pt x="64" y="104"/>
                  <a:pt x="64" y="104"/>
                  <a:pt x="64" y="104"/>
                </a:cubicBezTo>
                <a:cubicBezTo>
                  <a:pt x="65" y="104"/>
                  <a:pt x="65" y="104"/>
                  <a:pt x="65" y="104"/>
                </a:cubicBezTo>
                <a:cubicBezTo>
                  <a:pt x="68" y="104"/>
                  <a:pt x="70" y="106"/>
                  <a:pt x="70" y="108"/>
                </a:cubicBezTo>
                <a:cubicBezTo>
                  <a:pt x="70" y="110"/>
                  <a:pt x="68" y="112"/>
                  <a:pt x="67" y="112"/>
                </a:cubicBezTo>
                <a:cubicBezTo>
                  <a:pt x="45" y="118"/>
                  <a:pt x="45" y="118"/>
                  <a:pt x="45" y="118"/>
                </a:cubicBezTo>
              </a:path>
            </a:pathLst>
          </a:custGeom>
          <a:noFill/>
          <a:ln w="12700" cap="rnd">
            <a:solidFill>
              <a:schemeClr val="tx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4" name="Freeform 20">
            <a:extLst>
              <a:ext uri="{FF2B5EF4-FFF2-40B4-BE49-F238E27FC236}">
                <a16:creationId xmlns:a16="http://schemas.microsoft.com/office/drawing/2014/main" id="{2784126F-B49A-4042-ACF8-0A0CB1484EC0}"/>
              </a:ext>
            </a:extLst>
          </p:cNvPr>
          <p:cNvSpPr>
            <a:spLocks noEditPoints="1"/>
          </p:cNvSpPr>
          <p:nvPr/>
        </p:nvSpPr>
        <p:spPr bwMode="auto">
          <a:xfrm>
            <a:off x="10259109" y="1644667"/>
            <a:ext cx="595158" cy="584775"/>
          </a:xfrm>
          <a:custGeom>
            <a:avLst/>
            <a:gdLst>
              <a:gd name="T0" fmla="*/ 43 w 116"/>
              <a:gd name="T1" fmla="*/ 12 h 120"/>
              <a:gd name="T2" fmla="*/ 102 w 116"/>
              <a:gd name="T3" fmla="*/ 48 h 120"/>
              <a:gd name="T4" fmla="*/ 116 w 116"/>
              <a:gd name="T5" fmla="*/ 77 h 120"/>
              <a:gd name="T6" fmla="*/ 104 w 116"/>
              <a:gd name="T7" fmla="*/ 77 h 120"/>
              <a:gd name="T8" fmla="*/ 104 w 116"/>
              <a:gd name="T9" fmla="*/ 97 h 120"/>
              <a:gd name="T10" fmla="*/ 98 w 116"/>
              <a:gd name="T11" fmla="*/ 103 h 120"/>
              <a:gd name="T12" fmla="*/ 85 w 116"/>
              <a:gd name="T13" fmla="*/ 103 h 120"/>
              <a:gd name="T14" fmla="*/ 85 w 116"/>
              <a:gd name="T15" fmla="*/ 120 h 120"/>
              <a:gd name="T16" fmla="*/ 32 w 116"/>
              <a:gd name="T17" fmla="*/ 120 h 120"/>
              <a:gd name="T18" fmla="*/ 32 w 116"/>
              <a:gd name="T19" fmla="*/ 102 h 120"/>
              <a:gd name="T20" fmla="*/ 26 w 116"/>
              <a:gd name="T21" fmla="*/ 90 h 120"/>
              <a:gd name="T22" fmla="*/ 65 w 116"/>
              <a:gd name="T23" fmla="*/ 54 h 120"/>
              <a:gd name="T24" fmla="*/ 65 w 116"/>
              <a:gd name="T25" fmla="*/ 46 h 120"/>
              <a:gd name="T26" fmla="*/ 56 w 116"/>
              <a:gd name="T27" fmla="*/ 42 h 120"/>
              <a:gd name="T28" fmla="*/ 55 w 116"/>
              <a:gd name="T29" fmla="*/ 39 h 120"/>
              <a:gd name="T30" fmla="*/ 59 w 116"/>
              <a:gd name="T31" fmla="*/ 30 h 120"/>
              <a:gd name="T32" fmla="*/ 53 w 116"/>
              <a:gd name="T33" fmla="*/ 24 h 120"/>
              <a:gd name="T34" fmla="*/ 44 w 116"/>
              <a:gd name="T35" fmla="*/ 28 h 120"/>
              <a:gd name="T36" fmla="*/ 41 w 116"/>
              <a:gd name="T37" fmla="*/ 27 h 120"/>
              <a:gd name="T38" fmla="*/ 37 w 116"/>
              <a:gd name="T39" fmla="*/ 18 h 120"/>
              <a:gd name="T40" fmla="*/ 29 w 116"/>
              <a:gd name="T41" fmla="*/ 18 h 120"/>
              <a:gd name="T42" fmla="*/ 25 w 116"/>
              <a:gd name="T43" fmla="*/ 27 h 120"/>
              <a:gd name="T44" fmla="*/ 22 w 116"/>
              <a:gd name="T45" fmla="*/ 28 h 120"/>
              <a:gd name="T46" fmla="*/ 13 w 116"/>
              <a:gd name="T47" fmla="*/ 24 h 120"/>
              <a:gd name="T48" fmla="*/ 7 w 116"/>
              <a:gd name="T49" fmla="*/ 30 h 120"/>
              <a:gd name="T50" fmla="*/ 11 w 116"/>
              <a:gd name="T51" fmla="*/ 39 h 120"/>
              <a:gd name="T52" fmla="*/ 10 w 116"/>
              <a:gd name="T53" fmla="*/ 42 h 120"/>
              <a:gd name="T54" fmla="*/ 0 w 116"/>
              <a:gd name="T55" fmla="*/ 46 h 120"/>
              <a:gd name="T56" fmla="*/ 0 w 116"/>
              <a:gd name="T57" fmla="*/ 54 h 120"/>
              <a:gd name="T58" fmla="*/ 10 w 116"/>
              <a:gd name="T59" fmla="*/ 58 h 120"/>
              <a:gd name="T60" fmla="*/ 11 w 116"/>
              <a:gd name="T61" fmla="*/ 61 h 120"/>
              <a:gd name="T62" fmla="*/ 7 w 116"/>
              <a:gd name="T63" fmla="*/ 70 h 120"/>
              <a:gd name="T64" fmla="*/ 13 w 116"/>
              <a:gd name="T65" fmla="*/ 76 h 120"/>
              <a:gd name="T66" fmla="*/ 22 w 116"/>
              <a:gd name="T67" fmla="*/ 72 h 120"/>
              <a:gd name="T68" fmla="*/ 25 w 116"/>
              <a:gd name="T69" fmla="*/ 73 h 120"/>
              <a:gd name="T70" fmla="*/ 29 w 116"/>
              <a:gd name="T71" fmla="*/ 82 h 120"/>
              <a:gd name="T72" fmla="*/ 37 w 116"/>
              <a:gd name="T73" fmla="*/ 82 h 120"/>
              <a:gd name="T74" fmla="*/ 41 w 116"/>
              <a:gd name="T75" fmla="*/ 73 h 120"/>
              <a:gd name="T76" fmla="*/ 44 w 116"/>
              <a:gd name="T77" fmla="*/ 72 h 120"/>
              <a:gd name="T78" fmla="*/ 53 w 116"/>
              <a:gd name="T79" fmla="*/ 76 h 120"/>
              <a:gd name="T80" fmla="*/ 59 w 116"/>
              <a:gd name="T81" fmla="*/ 70 h 120"/>
              <a:gd name="T82" fmla="*/ 55 w 116"/>
              <a:gd name="T83" fmla="*/ 61 h 120"/>
              <a:gd name="T84" fmla="*/ 56 w 116"/>
              <a:gd name="T85" fmla="*/ 58 h 120"/>
              <a:gd name="T86" fmla="*/ 65 w 116"/>
              <a:gd name="T87" fmla="*/ 54 h 120"/>
              <a:gd name="T88" fmla="*/ 33 w 116"/>
              <a:gd name="T89" fmla="*/ 36 h 120"/>
              <a:gd name="T90" fmla="*/ 19 w 116"/>
              <a:gd name="T91" fmla="*/ 50 h 120"/>
              <a:gd name="T92" fmla="*/ 33 w 116"/>
              <a:gd name="T93" fmla="*/ 64 h 120"/>
              <a:gd name="T94" fmla="*/ 46 w 116"/>
              <a:gd name="T95" fmla="*/ 50 h 120"/>
              <a:gd name="T96" fmla="*/ 33 w 116"/>
              <a:gd name="T97" fmla="*/ 36 h 120"/>
              <a:gd name="T98" fmla="*/ 85 w 116"/>
              <a:gd name="T99" fmla="*/ 103 h 120"/>
              <a:gd name="T100" fmla="*/ 77 w 116"/>
              <a:gd name="T101" fmla="*/ 103 h 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116" h="120">
                <a:moveTo>
                  <a:pt x="43" y="12"/>
                </a:moveTo>
                <a:cubicBezTo>
                  <a:pt x="108" y="0"/>
                  <a:pt x="102" y="48"/>
                  <a:pt x="102" y="48"/>
                </a:cubicBezTo>
                <a:cubicBezTo>
                  <a:pt x="116" y="77"/>
                  <a:pt x="116" y="77"/>
                  <a:pt x="116" y="77"/>
                </a:cubicBezTo>
                <a:cubicBezTo>
                  <a:pt x="104" y="77"/>
                  <a:pt x="104" y="77"/>
                  <a:pt x="104" y="77"/>
                </a:cubicBezTo>
                <a:cubicBezTo>
                  <a:pt x="104" y="97"/>
                  <a:pt x="104" y="97"/>
                  <a:pt x="104" y="97"/>
                </a:cubicBezTo>
                <a:cubicBezTo>
                  <a:pt x="104" y="100"/>
                  <a:pt x="102" y="103"/>
                  <a:pt x="98" y="103"/>
                </a:cubicBezTo>
                <a:cubicBezTo>
                  <a:pt x="85" y="103"/>
                  <a:pt x="85" y="103"/>
                  <a:pt x="85" y="103"/>
                </a:cubicBezTo>
                <a:cubicBezTo>
                  <a:pt x="85" y="120"/>
                  <a:pt x="85" y="120"/>
                  <a:pt x="85" y="120"/>
                </a:cubicBezTo>
                <a:moveTo>
                  <a:pt x="32" y="120"/>
                </a:moveTo>
                <a:cubicBezTo>
                  <a:pt x="32" y="102"/>
                  <a:pt x="32" y="102"/>
                  <a:pt x="32" y="102"/>
                </a:cubicBezTo>
                <a:cubicBezTo>
                  <a:pt x="26" y="90"/>
                  <a:pt x="26" y="90"/>
                  <a:pt x="26" y="90"/>
                </a:cubicBezTo>
                <a:moveTo>
                  <a:pt x="65" y="54"/>
                </a:moveTo>
                <a:cubicBezTo>
                  <a:pt x="65" y="46"/>
                  <a:pt x="65" y="46"/>
                  <a:pt x="65" y="46"/>
                </a:cubicBezTo>
                <a:cubicBezTo>
                  <a:pt x="56" y="42"/>
                  <a:pt x="56" y="42"/>
                  <a:pt x="56" y="42"/>
                </a:cubicBezTo>
                <a:cubicBezTo>
                  <a:pt x="56" y="41"/>
                  <a:pt x="55" y="40"/>
                  <a:pt x="55" y="39"/>
                </a:cubicBezTo>
                <a:cubicBezTo>
                  <a:pt x="59" y="30"/>
                  <a:pt x="59" y="30"/>
                  <a:pt x="59" y="30"/>
                </a:cubicBezTo>
                <a:cubicBezTo>
                  <a:pt x="53" y="24"/>
                  <a:pt x="53" y="24"/>
                  <a:pt x="53" y="24"/>
                </a:cubicBezTo>
                <a:cubicBezTo>
                  <a:pt x="44" y="28"/>
                  <a:pt x="44" y="28"/>
                  <a:pt x="44" y="28"/>
                </a:cubicBezTo>
                <a:cubicBezTo>
                  <a:pt x="43" y="28"/>
                  <a:pt x="42" y="27"/>
                  <a:pt x="41" y="27"/>
                </a:cubicBezTo>
                <a:cubicBezTo>
                  <a:pt x="37" y="18"/>
                  <a:pt x="37" y="18"/>
                  <a:pt x="37" y="18"/>
                </a:cubicBezTo>
                <a:cubicBezTo>
                  <a:pt x="29" y="18"/>
                  <a:pt x="29" y="18"/>
                  <a:pt x="29" y="18"/>
                </a:cubicBezTo>
                <a:cubicBezTo>
                  <a:pt x="25" y="27"/>
                  <a:pt x="25" y="27"/>
                  <a:pt x="25" y="27"/>
                </a:cubicBezTo>
                <a:cubicBezTo>
                  <a:pt x="24" y="27"/>
                  <a:pt x="23" y="28"/>
                  <a:pt x="22" y="28"/>
                </a:cubicBezTo>
                <a:cubicBezTo>
                  <a:pt x="13" y="24"/>
                  <a:pt x="13" y="24"/>
                  <a:pt x="13" y="24"/>
                </a:cubicBezTo>
                <a:cubicBezTo>
                  <a:pt x="7" y="30"/>
                  <a:pt x="7" y="30"/>
                  <a:pt x="7" y="30"/>
                </a:cubicBezTo>
                <a:cubicBezTo>
                  <a:pt x="11" y="39"/>
                  <a:pt x="11" y="39"/>
                  <a:pt x="11" y="39"/>
                </a:cubicBezTo>
                <a:cubicBezTo>
                  <a:pt x="10" y="40"/>
                  <a:pt x="10" y="41"/>
                  <a:pt x="10" y="42"/>
                </a:cubicBezTo>
                <a:cubicBezTo>
                  <a:pt x="0" y="46"/>
                  <a:pt x="0" y="46"/>
                  <a:pt x="0" y="46"/>
                </a:cubicBezTo>
                <a:cubicBezTo>
                  <a:pt x="0" y="54"/>
                  <a:pt x="0" y="54"/>
                  <a:pt x="0" y="54"/>
                </a:cubicBezTo>
                <a:cubicBezTo>
                  <a:pt x="10" y="58"/>
                  <a:pt x="10" y="58"/>
                  <a:pt x="10" y="58"/>
                </a:cubicBezTo>
                <a:cubicBezTo>
                  <a:pt x="10" y="59"/>
                  <a:pt x="10" y="60"/>
                  <a:pt x="11" y="61"/>
                </a:cubicBezTo>
                <a:cubicBezTo>
                  <a:pt x="7" y="70"/>
                  <a:pt x="7" y="70"/>
                  <a:pt x="7" y="70"/>
                </a:cubicBezTo>
                <a:cubicBezTo>
                  <a:pt x="13" y="76"/>
                  <a:pt x="13" y="76"/>
                  <a:pt x="13" y="76"/>
                </a:cubicBezTo>
                <a:cubicBezTo>
                  <a:pt x="22" y="72"/>
                  <a:pt x="22" y="72"/>
                  <a:pt x="22" y="72"/>
                </a:cubicBezTo>
                <a:cubicBezTo>
                  <a:pt x="23" y="72"/>
                  <a:pt x="24" y="73"/>
                  <a:pt x="25" y="73"/>
                </a:cubicBezTo>
                <a:cubicBezTo>
                  <a:pt x="29" y="82"/>
                  <a:pt x="29" y="82"/>
                  <a:pt x="29" y="82"/>
                </a:cubicBezTo>
                <a:cubicBezTo>
                  <a:pt x="37" y="82"/>
                  <a:pt x="37" y="82"/>
                  <a:pt x="37" y="82"/>
                </a:cubicBezTo>
                <a:cubicBezTo>
                  <a:pt x="41" y="73"/>
                  <a:pt x="41" y="73"/>
                  <a:pt x="41" y="73"/>
                </a:cubicBezTo>
                <a:cubicBezTo>
                  <a:pt x="42" y="73"/>
                  <a:pt x="43" y="72"/>
                  <a:pt x="44" y="72"/>
                </a:cubicBezTo>
                <a:cubicBezTo>
                  <a:pt x="53" y="76"/>
                  <a:pt x="53" y="76"/>
                  <a:pt x="53" y="76"/>
                </a:cubicBezTo>
                <a:cubicBezTo>
                  <a:pt x="59" y="70"/>
                  <a:pt x="59" y="70"/>
                  <a:pt x="59" y="70"/>
                </a:cubicBezTo>
                <a:cubicBezTo>
                  <a:pt x="55" y="61"/>
                  <a:pt x="55" y="61"/>
                  <a:pt x="55" y="61"/>
                </a:cubicBezTo>
                <a:cubicBezTo>
                  <a:pt x="55" y="60"/>
                  <a:pt x="56" y="59"/>
                  <a:pt x="56" y="58"/>
                </a:cubicBezTo>
                <a:lnTo>
                  <a:pt x="65" y="54"/>
                </a:lnTo>
                <a:close/>
                <a:moveTo>
                  <a:pt x="33" y="36"/>
                </a:moveTo>
                <a:cubicBezTo>
                  <a:pt x="25" y="36"/>
                  <a:pt x="19" y="42"/>
                  <a:pt x="19" y="50"/>
                </a:cubicBezTo>
                <a:cubicBezTo>
                  <a:pt x="19" y="58"/>
                  <a:pt x="25" y="64"/>
                  <a:pt x="33" y="64"/>
                </a:cubicBezTo>
                <a:cubicBezTo>
                  <a:pt x="40" y="64"/>
                  <a:pt x="46" y="58"/>
                  <a:pt x="46" y="50"/>
                </a:cubicBezTo>
                <a:cubicBezTo>
                  <a:pt x="46" y="42"/>
                  <a:pt x="40" y="36"/>
                  <a:pt x="33" y="36"/>
                </a:cubicBezTo>
                <a:close/>
                <a:moveTo>
                  <a:pt x="85" y="103"/>
                </a:moveTo>
                <a:cubicBezTo>
                  <a:pt x="77" y="103"/>
                  <a:pt x="77" y="103"/>
                  <a:pt x="77" y="103"/>
                </a:cubicBezTo>
              </a:path>
            </a:pathLst>
          </a:custGeom>
          <a:noFill/>
          <a:ln w="12700" cap="rnd">
            <a:solidFill>
              <a:schemeClr val="tx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3" name="Rectangle 2"/>
          <p:cNvSpPr/>
          <p:nvPr/>
        </p:nvSpPr>
        <p:spPr>
          <a:xfrm>
            <a:off x="370758" y="381665"/>
            <a:ext cx="61230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DISADVANTAGE OF HYBRID TOPOLOGY:</a:t>
            </a:r>
          </a:p>
        </p:txBody>
      </p:sp>
      <p:sp>
        <p:nvSpPr>
          <p:cNvPr id="2" name="Rectangle 1"/>
          <p:cNvSpPr/>
          <p:nvPr/>
        </p:nvSpPr>
        <p:spPr>
          <a:xfrm>
            <a:off x="2151939" y="6077289"/>
            <a:ext cx="426696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buFont typeface="Arial" panose="020B0604020202020204" pitchFamily="34" charset="0"/>
              <a:buChar char="•"/>
            </a:pPr>
            <a:r>
              <a:rPr lang="en-GB" sz="1600" dirty="0"/>
              <a:t>High infrastructure costs for hybrid networks due to cabling and network devices.</a:t>
            </a:r>
            <a:endParaRPr lang="en-US" sz="1600" b="0" i="0" dirty="0">
              <a:effectLst/>
              <a:latin typeface="urw-din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811919" y="2869902"/>
            <a:ext cx="427935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0" i="0" dirty="0">
                <a:effectLst/>
                <a:latin typeface="urw-din"/>
              </a:rPr>
              <a:t>The design of a hybrid network is very complex.</a:t>
            </a:r>
            <a:r>
              <a:rPr lang="en-GB" sz="1600" dirty="0">
                <a:latin typeface="IBM Plex Serif"/>
              </a:rPr>
              <a:t>.</a:t>
            </a:r>
          </a:p>
        </p:txBody>
      </p:sp>
      <p:sp>
        <p:nvSpPr>
          <p:cNvPr id="107" name="Freeform 40">
            <a:extLst>
              <a:ext uri="{FF2B5EF4-FFF2-40B4-BE49-F238E27FC236}">
                <a16:creationId xmlns:a16="http://schemas.microsoft.com/office/drawing/2014/main" id="{F48A12FC-F281-4C09-9FA7-226DC3160E40}"/>
              </a:ext>
            </a:extLst>
          </p:cNvPr>
          <p:cNvSpPr>
            <a:spLocks noEditPoints="1"/>
          </p:cNvSpPr>
          <p:nvPr/>
        </p:nvSpPr>
        <p:spPr bwMode="auto">
          <a:xfrm>
            <a:off x="5593606" y="1676203"/>
            <a:ext cx="404813" cy="350838"/>
          </a:xfrm>
          <a:custGeom>
            <a:avLst/>
            <a:gdLst>
              <a:gd name="T0" fmla="*/ 80 w 114"/>
              <a:gd name="T1" fmla="*/ 51 h 99"/>
              <a:gd name="T2" fmla="*/ 80 w 114"/>
              <a:gd name="T3" fmla="*/ 56 h 99"/>
              <a:gd name="T4" fmla="*/ 72 w 114"/>
              <a:gd name="T5" fmla="*/ 56 h 99"/>
              <a:gd name="T6" fmla="*/ 72 w 114"/>
              <a:gd name="T7" fmla="*/ 51 h 99"/>
              <a:gd name="T8" fmla="*/ 56 w 114"/>
              <a:gd name="T9" fmla="*/ 41 h 99"/>
              <a:gd name="T10" fmla="*/ 64 w 114"/>
              <a:gd name="T11" fmla="*/ 37 h 99"/>
              <a:gd name="T12" fmla="*/ 76 w 114"/>
              <a:gd name="T13" fmla="*/ 44 h 99"/>
              <a:gd name="T14" fmla="*/ 87 w 114"/>
              <a:gd name="T15" fmla="*/ 37 h 99"/>
              <a:gd name="T16" fmla="*/ 76 w 114"/>
              <a:gd name="T17" fmla="*/ 31 h 99"/>
              <a:gd name="T18" fmla="*/ 58 w 114"/>
              <a:gd name="T19" fmla="*/ 17 h 99"/>
              <a:gd name="T20" fmla="*/ 72 w 114"/>
              <a:gd name="T21" fmla="*/ 4 h 99"/>
              <a:gd name="T22" fmla="*/ 72 w 114"/>
              <a:gd name="T23" fmla="*/ 0 h 99"/>
              <a:gd name="T24" fmla="*/ 80 w 114"/>
              <a:gd name="T25" fmla="*/ 0 h 99"/>
              <a:gd name="T26" fmla="*/ 80 w 114"/>
              <a:gd name="T27" fmla="*/ 4 h 99"/>
              <a:gd name="T28" fmla="*/ 94 w 114"/>
              <a:gd name="T29" fmla="*/ 13 h 99"/>
              <a:gd name="T30" fmla="*/ 87 w 114"/>
              <a:gd name="T31" fmla="*/ 16 h 99"/>
              <a:gd name="T32" fmla="*/ 76 w 114"/>
              <a:gd name="T33" fmla="*/ 11 h 99"/>
              <a:gd name="T34" fmla="*/ 67 w 114"/>
              <a:gd name="T35" fmla="*/ 17 h 99"/>
              <a:gd name="T36" fmla="*/ 77 w 114"/>
              <a:gd name="T37" fmla="*/ 23 h 99"/>
              <a:gd name="T38" fmla="*/ 95 w 114"/>
              <a:gd name="T39" fmla="*/ 37 h 99"/>
              <a:gd name="T40" fmla="*/ 80 w 114"/>
              <a:gd name="T41" fmla="*/ 51 h 99"/>
              <a:gd name="T42" fmla="*/ 110 w 114"/>
              <a:gd name="T43" fmla="*/ 74 h 99"/>
              <a:gd name="T44" fmla="*/ 81 w 114"/>
              <a:gd name="T45" fmla="*/ 82 h 99"/>
              <a:gd name="T46" fmla="*/ 58 w 114"/>
              <a:gd name="T47" fmla="*/ 73 h 99"/>
              <a:gd name="T48" fmla="*/ 83 w 114"/>
              <a:gd name="T49" fmla="*/ 72 h 99"/>
              <a:gd name="T50" fmla="*/ 68 w 114"/>
              <a:gd name="T51" fmla="*/ 62 h 99"/>
              <a:gd name="T52" fmla="*/ 49 w 114"/>
              <a:gd name="T53" fmla="*/ 59 h 99"/>
              <a:gd name="T54" fmla="*/ 23 w 114"/>
              <a:gd name="T55" fmla="*/ 65 h 99"/>
              <a:gd name="T56" fmla="*/ 23 w 114"/>
              <a:gd name="T57" fmla="*/ 92 h 99"/>
              <a:gd name="T58" fmla="*/ 39 w 114"/>
              <a:gd name="T59" fmla="*/ 95 h 99"/>
              <a:gd name="T60" fmla="*/ 84 w 114"/>
              <a:gd name="T61" fmla="*/ 97 h 99"/>
              <a:gd name="T62" fmla="*/ 113 w 114"/>
              <a:gd name="T63" fmla="*/ 77 h 99"/>
              <a:gd name="T64" fmla="*/ 110 w 114"/>
              <a:gd name="T65" fmla="*/ 74 h 99"/>
              <a:gd name="T66" fmla="*/ 0 w 114"/>
              <a:gd name="T67" fmla="*/ 99 h 99"/>
              <a:gd name="T68" fmla="*/ 18 w 114"/>
              <a:gd name="T69" fmla="*/ 99 h 99"/>
              <a:gd name="T70" fmla="*/ 18 w 114"/>
              <a:gd name="T71" fmla="*/ 65 h 99"/>
              <a:gd name="T72" fmla="*/ 0 w 114"/>
              <a:gd name="T73" fmla="*/ 65 h 99"/>
              <a:gd name="T74" fmla="*/ 0 w 114"/>
              <a:gd name="T75" fmla="*/ 99 h 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14" h="99">
                <a:moveTo>
                  <a:pt x="80" y="51"/>
                </a:moveTo>
                <a:cubicBezTo>
                  <a:pt x="80" y="56"/>
                  <a:pt x="80" y="56"/>
                  <a:pt x="80" y="56"/>
                </a:cubicBezTo>
                <a:cubicBezTo>
                  <a:pt x="72" y="56"/>
                  <a:pt x="72" y="56"/>
                  <a:pt x="72" y="56"/>
                </a:cubicBezTo>
                <a:cubicBezTo>
                  <a:pt x="72" y="51"/>
                  <a:pt x="72" y="51"/>
                  <a:pt x="72" y="51"/>
                </a:cubicBezTo>
                <a:cubicBezTo>
                  <a:pt x="65" y="51"/>
                  <a:pt x="59" y="47"/>
                  <a:pt x="56" y="41"/>
                </a:cubicBezTo>
                <a:cubicBezTo>
                  <a:pt x="64" y="37"/>
                  <a:pt x="64" y="37"/>
                  <a:pt x="64" y="37"/>
                </a:cubicBezTo>
                <a:cubicBezTo>
                  <a:pt x="66" y="42"/>
                  <a:pt x="71" y="44"/>
                  <a:pt x="76" y="44"/>
                </a:cubicBezTo>
                <a:cubicBezTo>
                  <a:pt x="82" y="44"/>
                  <a:pt x="87" y="42"/>
                  <a:pt x="87" y="37"/>
                </a:cubicBezTo>
                <a:cubicBezTo>
                  <a:pt x="87" y="33"/>
                  <a:pt x="82" y="31"/>
                  <a:pt x="76" y="31"/>
                </a:cubicBezTo>
                <a:cubicBezTo>
                  <a:pt x="67" y="30"/>
                  <a:pt x="58" y="27"/>
                  <a:pt x="58" y="17"/>
                </a:cubicBezTo>
                <a:cubicBezTo>
                  <a:pt x="58" y="9"/>
                  <a:pt x="65" y="6"/>
                  <a:pt x="72" y="4"/>
                </a:cubicBezTo>
                <a:cubicBezTo>
                  <a:pt x="72" y="0"/>
                  <a:pt x="72" y="0"/>
                  <a:pt x="72" y="0"/>
                </a:cubicBezTo>
                <a:cubicBezTo>
                  <a:pt x="80" y="0"/>
                  <a:pt x="80" y="0"/>
                  <a:pt x="80" y="0"/>
                </a:cubicBezTo>
                <a:cubicBezTo>
                  <a:pt x="80" y="4"/>
                  <a:pt x="80" y="4"/>
                  <a:pt x="80" y="4"/>
                </a:cubicBezTo>
                <a:cubicBezTo>
                  <a:pt x="85" y="5"/>
                  <a:pt x="91" y="7"/>
                  <a:pt x="94" y="13"/>
                </a:cubicBezTo>
                <a:cubicBezTo>
                  <a:pt x="87" y="16"/>
                  <a:pt x="87" y="16"/>
                  <a:pt x="87" y="16"/>
                </a:cubicBezTo>
                <a:cubicBezTo>
                  <a:pt x="85" y="14"/>
                  <a:pt x="81" y="11"/>
                  <a:pt x="76" y="11"/>
                </a:cubicBezTo>
                <a:cubicBezTo>
                  <a:pt x="70" y="11"/>
                  <a:pt x="67" y="14"/>
                  <a:pt x="67" y="17"/>
                </a:cubicBezTo>
                <a:cubicBezTo>
                  <a:pt x="67" y="21"/>
                  <a:pt x="71" y="22"/>
                  <a:pt x="77" y="23"/>
                </a:cubicBezTo>
                <a:cubicBezTo>
                  <a:pt x="86" y="24"/>
                  <a:pt x="95" y="27"/>
                  <a:pt x="95" y="37"/>
                </a:cubicBezTo>
                <a:cubicBezTo>
                  <a:pt x="95" y="46"/>
                  <a:pt x="88" y="50"/>
                  <a:pt x="80" y="51"/>
                </a:cubicBezTo>
                <a:close/>
                <a:moveTo>
                  <a:pt x="110" y="74"/>
                </a:moveTo>
                <a:cubicBezTo>
                  <a:pt x="102" y="71"/>
                  <a:pt x="95" y="77"/>
                  <a:pt x="81" y="82"/>
                </a:cubicBezTo>
                <a:cubicBezTo>
                  <a:pt x="79" y="83"/>
                  <a:pt x="59" y="77"/>
                  <a:pt x="58" y="73"/>
                </a:cubicBezTo>
                <a:cubicBezTo>
                  <a:pt x="58" y="71"/>
                  <a:pt x="78" y="75"/>
                  <a:pt x="83" y="72"/>
                </a:cubicBezTo>
                <a:cubicBezTo>
                  <a:pt x="91" y="65"/>
                  <a:pt x="82" y="63"/>
                  <a:pt x="68" y="62"/>
                </a:cubicBezTo>
                <a:cubicBezTo>
                  <a:pt x="68" y="62"/>
                  <a:pt x="61" y="61"/>
                  <a:pt x="49" y="59"/>
                </a:cubicBezTo>
                <a:cubicBezTo>
                  <a:pt x="42" y="57"/>
                  <a:pt x="23" y="65"/>
                  <a:pt x="23" y="65"/>
                </a:cubicBezTo>
                <a:cubicBezTo>
                  <a:pt x="23" y="92"/>
                  <a:pt x="23" y="92"/>
                  <a:pt x="23" y="92"/>
                </a:cubicBezTo>
                <a:cubicBezTo>
                  <a:pt x="23" y="92"/>
                  <a:pt x="35" y="94"/>
                  <a:pt x="39" y="95"/>
                </a:cubicBezTo>
                <a:cubicBezTo>
                  <a:pt x="47" y="97"/>
                  <a:pt x="80" y="98"/>
                  <a:pt x="84" y="97"/>
                </a:cubicBezTo>
                <a:cubicBezTo>
                  <a:pt x="89" y="97"/>
                  <a:pt x="112" y="78"/>
                  <a:pt x="113" y="77"/>
                </a:cubicBezTo>
                <a:cubicBezTo>
                  <a:pt x="114" y="76"/>
                  <a:pt x="114" y="75"/>
                  <a:pt x="110" y="74"/>
                </a:cubicBezTo>
                <a:close/>
                <a:moveTo>
                  <a:pt x="0" y="99"/>
                </a:moveTo>
                <a:cubicBezTo>
                  <a:pt x="18" y="99"/>
                  <a:pt x="18" y="99"/>
                  <a:pt x="18" y="99"/>
                </a:cubicBezTo>
                <a:cubicBezTo>
                  <a:pt x="18" y="65"/>
                  <a:pt x="18" y="65"/>
                  <a:pt x="18" y="65"/>
                </a:cubicBezTo>
                <a:cubicBezTo>
                  <a:pt x="0" y="65"/>
                  <a:pt x="0" y="65"/>
                  <a:pt x="0" y="65"/>
                </a:cubicBezTo>
                <a:lnTo>
                  <a:pt x="0" y="9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3215951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nodeType="withEffect" p14:presetBounceEnd="67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7000">
                                          <p:cBhvr additive="base">
                                            <p:cTn id="7" dur="1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7000">
                                          <p:cBhvr additive="base">
                                            <p:cTn id="8" dur="1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 p14:presetBounceEnd="67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7000">
                                          <p:cBhvr additive="base">
                                            <p:cTn id="11" dur="10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7000">
                                          <p:cBhvr additive="base">
                                            <p:cTn id="12" dur="10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fill="hold" nodeType="withEffect" p14:presetBounceEnd="67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7000">
                                          <p:cBhvr additive="base">
                                            <p:cTn id="15" dur="10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7000">
                                          <p:cBhvr additive="base">
                                            <p:cTn id="16" dur="10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" dur="75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75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1" dur="75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10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750"/>
                                            <p:tgtEl>
                                              <p:spTgt spid="10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10" presetClass="entr" presetSubtype="0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" dur="750"/>
                                            <p:tgtEl>
                                              <p:spTgt spid="10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10" presetClass="entr" presetSubtype="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0" dur="750"/>
                                            <p:tgtEl>
                                              <p:spTgt spid="10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5" grpId="0" animBg="1"/>
          <p:bldP spid="103" grpId="0" animBg="1"/>
          <p:bldP spid="104" grpId="0" animBg="1"/>
          <p:bldP spid="107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" dur="75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75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1" dur="75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10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750"/>
                                            <p:tgtEl>
                                              <p:spTgt spid="10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10" presetClass="entr" presetSubtype="0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" dur="750"/>
                                            <p:tgtEl>
                                              <p:spTgt spid="10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10" presetClass="entr" presetSubtype="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0" dur="750"/>
                                            <p:tgtEl>
                                              <p:spTgt spid="10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5" grpId="0" animBg="1"/>
          <p:bldP spid="103" grpId="0" animBg="1"/>
          <p:bldP spid="104" grpId="0" animBg="1"/>
          <p:bldP spid="107" grpId="0" animBg="1"/>
        </p:bldLst>
      </p:timing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dow 04">
            <a:extLst>
              <a:ext uri="{FF2B5EF4-FFF2-40B4-BE49-F238E27FC236}">
                <a16:creationId xmlns:a16="http://schemas.microsoft.com/office/drawing/2014/main" id="{B869ABBD-2003-40C0-921C-4B7A3D0D8F71}"/>
              </a:ext>
            </a:extLst>
          </p:cNvPr>
          <p:cNvSpPr>
            <a:spLocks/>
          </p:cNvSpPr>
          <p:nvPr/>
        </p:nvSpPr>
        <p:spPr bwMode="auto">
          <a:xfrm>
            <a:off x="8681440" y="4099711"/>
            <a:ext cx="2272506" cy="1968105"/>
          </a:xfrm>
          <a:custGeom>
            <a:avLst/>
            <a:gdLst>
              <a:gd name="T0" fmla="*/ 465 w 465"/>
              <a:gd name="T1" fmla="*/ 406 h 412"/>
              <a:gd name="T2" fmla="*/ 461 w 465"/>
              <a:gd name="T3" fmla="*/ 411 h 412"/>
              <a:gd name="T4" fmla="*/ 43 w 465"/>
              <a:gd name="T5" fmla="*/ 411 h 412"/>
              <a:gd name="T6" fmla="*/ 39 w 465"/>
              <a:gd name="T7" fmla="*/ 408 h 412"/>
              <a:gd name="T8" fmla="*/ 0 w 465"/>
              <a:gd name="T9" fmla="*/ 46 h 412"/>
              <a:gd name="T10" fmla="*/ 4 w 465"/>
              <a:gd name="T11" fmla="*/ 41 h 412"/>
              <a:gd name="T12" fmla="*/ 295 w 465"/>
              <a:gd name="T13" fmla="*/ 0 h 412"/>
              <a:gd name="T14" fmla="*/ 299 w 465"/>
              <a:gd name="T15" fmla="*/ 4 h 412"/>
              <a:gd name="T16" fmla="*/ 465 w 465"/>
              <a:gd name="T17" fmla="*/ 406 h 4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65" h="412">
                <a:moveTo>
                  <a:pt x="465" y="406"/>
                </a:moveTo>
                <a:cubicBezTo>
                  <a:pt x="465" y="408"/>
                  <a:pt x="463" y="410"/>
                  <a:pt x="461" y="411"/>
                </a:cubicBezTo>
                <a:cubicBezTo>
                  <a:pt x="43" y="411"/>
                  <a:pt x="43" y="411"/>
                  <a:pt x="43" y="411"/>
                </a:cubicBezTo>
                <a:cubicBezTo>
                  <a:pt x="41" y="412"/>
                  <a:pt x="39" y="410"/>
                  <a:pt x="39" y="408"/>
                </a:cubicBezTo>
                <a:cubicBezTo>
                  <a:pt x="0" y="46"/>
                  <a:pt x="0" y="46"/>
                  <a:pt x="0" y="46"/>
                </a:cubicBezTo>
                <a:cubicBezTo>
                  <a:pt x="0" y="43"/>
                  <a:pt x="2" y="41"/>
                  <a:pt x="4" y="41"/>
                </a:cubicBezTo>
                <a:cubicBezTo>
                  <a:pt x="295" y="0"/>
                  <a:pt x="295" y="0"/>
                  <a:pt x="295" y="0"/>
                </a:cubicBezTo>
                <a:cubicBezTo>
                  <a:pt x="298" y="0"/>
                  <a:pt x="299" y="1"/>
                  <a:pt x="299" y="4"/>
                </a:cubicBezTo>
                <a:lnTo>
                  <a:pt x="465" y="406"/>
                </a:lnTo>
                <a:close/>
              </a:path>
            </a:pathLst>
          </a:custGeom>
          <a:gradFill>
            <a:gsLst>
              <a:gs pos="1000">
                <a:srgbClr val="000000">
                  <a:alpha val="53000"/>
                </a:srgbClr>
              </a:gs>
              <a:gs pos="100000">
                <a:schemeClr val="bg2">
                  <a:alpha val="8000"/>
                </a:schemeClr>
              </a:gs>
            </a:gsLst>
            <a:lin ang="5400000" scaled="0"/>
          </a:gradFill>
          <a:ln>
            <a:noFill/>
          </a:ln>
          <a:effectLst>
            <a:softEdge rad="1397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x-none"/>
          </a:p>
        </p:txBody>
      </p:sp>
      <p:sp>
        <p:nvSpPr>
          <p:cNvPr id="40" name="Shadow 03">
            <a:extLst>
              <a:ext uri="{FF2B5EF4-FFF2-40B4-BE49-F238E27FC236}">
                <a16:creationId xmlns:a16="http://schemas.microsoft.com/office/drawing/2014/main" id="{0E1C35B7-C6B8-481E-B987-24008ACEA94C}"/>
              </a:ext>
            </a:extLst>
          </p:cNvPr>
          <p:cNvSpPr>
            <a:spLocks/>
          </p:cNvSpPr>
          <p:nvPr/>
        </p:nvSpPr>
        <p:spPr bwMode="auto">
          <a:xfrm>
            <a:off x="6710947" y="4546783"/>
            <a:ext cx="2272506" cy="1968105"/>
          </a:xfrm>
          <a:custGeom>
            <a:avLst/>
            <a:gdLst>
              <a:gd name="T0" fmla="*/ 465 w 465"/>
              <a:gd name="T1" fmla="*/ 406 h 412"/>
              <a:gd name="T2" fmla="*/ 461 w 465"/>
              <a:gd name="T3" fmla="*/ 411 h 412"/>
              <a:gd name="T4" fmla="*/ 43 w 465"/>
              <a:gd name="T5" fmla="*/ 411 h 412"/>
              <a:gd name="T6" fmla="*/ 39 w 465"/>
              <a:gd name="T7" fmla="*/ 408 h 412"/>
              <a:gd name="T8" fmla="*/ 0 w 465"/>
              <a:gd name="T9" fmla="*/ 46 h 412"/>
              <a:gd name="T10" fmla="*/ 4 w 465"/>
              <a:gd name="T11" fmla="*/ 41 h 412"/>
              <a:gd name="T12" fmla="*/ 295 w 465"/>
              <a:gd name="T13" fmla="*/ 0 h 412"/>
              <a:gd name="T14" fmla="*/ 299 w 465"/>
              <a:gd name="T15" fmla="*/ 4 h 412"/>
              <a:gd name="T16" fmla="*/ 465 w 465"/>
              <a:gd name="T17" fmla="*/ 406 h 4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65" h="412">
                <a:moveTo>
                  <a:pt x="465" y="406"/>
                </a:moveTo>
                <a:cubicBezTo>
                  <a:pt x="465" y="408"/>
                  <a:pt x="463" y="410"/>
                  <a:pt x="461" y="411"/>
                </a:cubicBezTo>
                <a:cubicBezTo>
                  <a:pt x="43" y="411"/>
                  <a:pt x="43" y="411"/>
                  <a:pt x="43" y="411"/>
                </a:cubicBezTo>
                <a:cubicBezTo>
                  <a:pt x="41" y="412"/>
                  <a:pt x="39" y="410"/>
                  <a:pt x="39" y="408"/>
                </a:cubicBezTo>
                <a:cubicBezTo>
                  <a:pt x="0" y="46"/>
                  <a:pt x="0" y="46"/>
                  <a:pt x="0" y="46"/>
                </a:cubicBezTo>
                <a:cubicBezTo>
                  <a:pt x="0" y="43"/>
                  <a:pt x="2" y="41"/>
                  <a:pt x="4" y="41"/>
                </a:cubicBezTo>
                <a:cubicBezTo>
                  <a:pt x="295" y="0"/>
                  <a:pt x="295" y="0"/>
                  <a:pt x="295" y="0"/>
                </a:cubicBezTo>
                <a:cubicBezTo>
                  <a:pt x="298" y="0"/>
                  <a:pt x="299" y="1"/>
                  <a:pt x="299" y="4"/>
                </a:cubicBezTo>
                <a:lnTo>
                  <a:pt x="465" y="406"/>
                </a:lnTo>
                <a:close/>
              </a:path>
            </a:pathLst>
          </a:custGeom>
          <a:gradFill>
            <a:gsLst>
              <a:gs pos="1000">
                <a:srgbClr val="000000">
                  <a:alpha val="53000"/>
                </a:srgbClr>
              </a:gs>
              <a:gs pos="100000">
                <a:schemeClr val="bg2">
                  <a:alpha val="8000"/>
                </a:schemeClr>
              </a:gs>
            </a:gsLst>
            <a:lin ang="5400000" scaled="0"/>
          </a:gradFill>
          <a:ln>
            <a:noFill/>
          </a:ln>
          <a:effectLst>
            <a:softEdge rad="1397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x-none"/>
          </a:p>
        </p:txBody>
      </p:sp>
      <p:sp>
        <p:nvSpPr>
          <p:cNvPr id="39" name="Shadow 02">
            <a:extLst>
              <a:ext uri="{FF2B5EF4-FFF2-40B4-BE49-F238E27FC236}">
                <a16:creationId xmlns:a16="http://schemas.microsoft.com/office/drawing/2014/main" id="{87BA9991-F6E2-456E-857C-6EDB6E18A608}"/>
              </a:ext>
            </a:extLst>
          </p:cNvPr>
          <p:cNvSpPr>
            <a:spLocks/>
          </p:cNvSpPr>
          <p:nvPr/>
        </p:nvSpPr>
        <p:spPr bwMode="auto">
          <a:xfrm>
            <a:off x="4599456" y="4947437"/>
            <a:ext cx="2272506" cy="1968105"/>
          </a:xfrm>
          <a:custGeom>
            <a:avLst/>
            <a:gdLst>
              <a:gd name="T0" fmla="*/ 465 w 465"/>
              <a:gd name="T1" fmla="*/ 406 h 412"/>
              <a:gd name="T2" fmla="*/ 461 w 465"/>
              <a:gd name="T3" fmla="*/ 411 h 412"/>
              <a:gd name="T4" fmla="*/ 43 w 465"/>
              <a:gd name="T5" fmla="*/ 411 h 412"/>
              <a:gd name="T6" fmla="*/ 39 w 465"/>
              <a:gd name="T7" fmla="*/ 408 h 412"/>
              <a:gd name="T8" fmla="*/ 0 w 465"/>
              <a:gd name="T9" fmla="*/ 46 h 412"/>
              <a:gd name="T10" fmla="*/ 4 w 465"/>
              <a:gd name="T11" fmla="*/ 41 h 412"/>
              <a:gd name="T12" fmla="*/ 295 w 465"/>
              <a:gd name="T13" fmla="*/ 0 h 412"/>
              <a:gd name="T14" fmla="*/ 299 w 465"/>
              <a:gd name="T15" fmla="*/ 4 h 412"/>
              <a:gd name="T16" fmla="*/ 465 w 465"/>
              <a:gd name="T17" fmla="*/ 406 h 4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65" h="412">
                <a:moveTo>
                  <a:pt x="465" y="406"/>
                </a:moveTo>
                <a:cubicBezTo>
                  <a:pt x="465" y="408"/>
                  <a:pt x="463" y="410"/>
                  <a:pt x="461" y="411"/>
                </a:cubicBezTo>
                <a:cubicBezTo>
                  <a:pt x="43" y="411"/>
                  <a:pt x="43" y="411"/>
                  <a:pt x="43" y="411"/>
                </a:cubicBezTo>
                <a:cubicBezTo>
                  <a:pt x="41" y="412"/>
                  <a:pt x="39" y="410"/>
                  <a:pt x="39" y="408"/>
                </a:cubicBezTo>
                <a:cubicBezTo>
                  <a:pt x="0" y="46"/>
                  <a:pt x="0" y="46"/>
                  <a:pt x="0" y="46"/>
                </a:cubicBezTo>
                <a:cubicBezTo>
                  <a:pt x="0" y="43"/>
                  <a:pt x="2" y="41"/>
                  <a:pt x="4" y="41"/>
                </a:cubicBezTo>
                <a:cubicBezTo>
                  <a:pt x="295" y="0"/>
                  <a:pt x="295" y="0"/>
                  <a:pt x="295" y="0"/>
                </a:cubicBezTo>
                <a:cubicBezTo>
                  <a:pt x="298" y="0"/>
                  <a:pt x="299" y="1"/>
                  <a:pt x="299" y="4"/>
                </a:cubicBezTo>
                <a:lnTo>
                  <a:pt x="465" y="406"/>
                </a:lnTo>
                <a:close/>
              </a:path>
            </a:pathLst>
          </a:custGeom>
          <a:gradFill>
            <a:gsLst>
              <a:gs pos="1000">
                <a:srgbClr val="000000">
                  <a:alpha val="53000"/>
                </a:srgbClr>
              </a:gs>
              <a:gs pos="100000">
                <a:schemeClr val="bg2">
                  <a:alpha val="8000"/>
                </a:schemeClr>
              </a:gs>
            </a:gsLst>
            <a:lin ang="5400000" scaled="0"/>
          </a:gradFill>
          <a:ln>
            <a:noFill/>
          </a:ln>
          <a:effectLst>
            <a:softEdge rad="1397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x-none"/>
          </a:p>
        </p:txBody>
      </p:sp>
      <p:sp>
        <p:nvSpPr>
          <p:cNvPr id="38" name="Shadow 01">
            <a:extLst>
              <a:ext uri="{FF2B5EF4-FFF2-40B4-BE49-F238E27FC236}">
                <a16:creationId xmlns:a16="http://schemas.microsoft.com/office/drawing/2014/main" id="{26C04C07-95F0-4141-B369-321134FAEA70}"/>
              </a:ext>
            </a:extLst>
          </p:cNvPr>
          <p:cNvSpPr>
            <a:spLocks/>
          </p:cNvSpPr>
          <p:nvPr/>
        </p:nvSpPr>
        <p:spPr bwMode="auto">
          <a:xfrm>
            <a:off x="2447112" y="5449830"/>
            <a:ext cx="2272506" cy="1968105"/>
          </a:xfrm>
          <a:custGeom>
            <a:avLst/>
            <a:gdLst>
              <a:gd name="T0" fmla="*/ 465 w 465"/>
              <a:gd name="T1" fmla="*/ 406 h 412"/>
              <a:gd name="T2" fmla="*/ 461 w 465"/>
              <a:gd name="T3" fmla="*/ 411 h 412"/>
              <a:gd name="T4" fmla="*/ 43 w 465"/>
              <a:gd name="T5" fmla="*/ 411 h 412"/>
              <a:gd name="T6" fmla="*/ 39 w 465"/>
              <a:gd name="T7" fmla="*/ 408 h 412"/>
              <a:gd name="T8" fmla="*/ 0 w 465"/>
              <a:gd name="T9" fmla="*/ 46 h 412"/>
              <a:gd name="T10" fmla="*/ 4 w 465"/>
              <a:gd name="T11" fmla="*/ 41 h 412"/>
              <a:gd name="T12" fmla="*/ 295 w 465"/>
              <a:gd name="T13" fmla="*/ 0 h 412"/>
              <a:gd name="T14" fmla="*/ 299 w 465"/>
              <a:gd name="T15" fmla="*/ 4 h 412"/>
              <a:gd name="T16" fmla="*/ 465 w 465"/>
              <a:gd name="T17" fmla="*/ 406 h 4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65" h="412">
                <a:moveTo>
                  <a:pt x="465" y="406"/>
                </a:moveTo>
                <a:cubicBezTo>
                  <a:pt x="465" y="408"/>
                  <a:pt x="463" y="410"/>
                  <a:pt x="461" y="411"/>
                </a:cubicBezTo>
                <a:cubicBezTo>
                  <a:pt x="43" y="411"/>
                  <a:pt x="43" y="411"/>
                  <a:pt x="43" y="411"/>
                </a:cubicBezTo>
                <a:cubicBezTo>
                  <a:pt x="41" y="412"/>
                  <a:pt x="39" y="410"/>
                  <a:pt x="39" y="408"/>
                </a:cubicBezTo>
                <a:cubicBezTo>
                  <a:pt x="0" y="46"/>
                  <a:pt x="0" y="46"/>
                  <a:pt x="0" y="46"/>
                </a:cubicBezTo>
                <a:cubicBezTo>
                  <a:pt x="0" y="43"/>
                  <a:pt x="2" y="41"/>
                  <a:pt x="4" y="41"/>
                </a:cubicBezTo>
                <a:cubicBezTo>
                  <a:pt x="295" y="0"/>
                  <a:pt x="295" y="0"/>
                  <a:pt x="295" y="0"/>
                </a:cubicBezTo>
                <a:cubicBezTo>
                  <a:pt x="298" y="0"/>
                  <a:pt x="299" y="1"/>
                  <a:pt x="299" y="4"/>
                </a:cubicBezTo>
                <a:lnTo>
                  <a:pt x="465" y="406"/>
                </a:lnTo>
                <a:close/>
              </a:path>
            </a:pathLst>
          </a:custGeom>
          <a:gradFill>
            <a:gsLst>
              <a:gs pos="1000">
                <a:srgbClr val="000000">
                  <a:alpha val="53000"/>
                </a:srgbClr>
              </a:gs>
              <a:gs pos="100000">
                <a:schemeClr val="bg2">
                  <a:alpha val="8000"/>
                </a:schemeClr>
              </a:gs>
            </a:gsLst>
            <a:lin ang="5400000" scaled="0"/>
          </a:gradFill>
          <a:ln>
            <a:noFill/>
          </a:ln>
          <a:effectLst>
            <a:softEdge rad="1397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x-none"/>
          </a:p>
        </p:txBody>
      </p:sp>
      <p:grpSp>
        <p:nvGrpSpPr>
          <p:cNvPr id="37" name="Stair_04">
            <a:extLst>
              <a:ext uri="{FF2B5EF4-FFF2-40B4-BE49-F238E27FC236}">
                <a16:creationId xmlns:a16="http://schemas.microsoft.com/office/drawing/2014/main" id="{2FDCCA3B-0F19-42F9-B452-9FE763469F3D}"/>
              </a:ext>
            </a:extLst>
          </p:cNvPr>
          <p:cNvGrpSpPr/>
          <p:nvPr/>
        </p:nvGrpSpPr>
        <p:grpSpPr>
          <a:xfrm>
            <a:off x="8907298" y="4400142"/>
            <a:ext cx="2463800" cy="1017588"/>
            <a:chOff x="7754938" y="3019426"/>
            <a:chExt cx="2463800" cy="1017588"/>
          </a:xfrm>
        </p:grpSpPr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4319D15D-C3BA-45BA-93AE-2AA6C17DD48B}"/>
                </a:ext>
              </a:extLst>
            </p:cNvPr>
            <p:cNvSpPr>
              <a:spLocks/>
            </p:cNvSpPr>
            <p:nvPr/>
          </p:nvSpPr>
          <p:spPr bwMode="auto">
            <a:xfrm>
              <a:off x="7754938" y="3189288"/>
              <a:ext cx="1258888" cy="847725"/>
            </a:xfrm>
            <a:custGeom>
              <a:avLst/>
              <a:gdLst>
                <a:gd name="T0" fmla="*/ 793 w 793"/>
                <a:gd name="T1" fmla="*/ 534 h 534"/>
                <a:gd name="T2" fmla="*/ 0 w 793"/>
                <a:gd name="T3" fmla="*/ 101 h 534"/>
                <a:gd name="T4" fmla="*/ 0 w 793"/>
                <a:gd name="T5" fmla="*/ 0 h 534"/>
                <a:gd name="T6" fmla="*/ 793 w 793"/>
                <a:gd name="T7" fmla="*/ 432 h 534"/>
                <a:gd name="T8" fmla="*/ 793 w 793"/>
                <a:gd name="T9" fmla="*/ 534 h 5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3" h="534">
                  <a:moveTo>
                    <a:pt x="793" y="534"/>
                  </a:moveTo>
                  <a:lnTo>
                    <a:pt x="0" y="101"/>
                  </a:lnTo>
                  <a:lnTo>
                    <a:pt x="0" y="0"/>
                  </a:lnTo>
                  <a:lnTo>
                    <a:pt x="793" y="432"/>
                  </a:lnTo>
                  <a:lnTo>
                    <a:pt x="793" y="534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6CA80AF0-081D-4CBB-A3D2-2965F8AB3731}"/>
                </a:ext>
              </a:extLst>
            </p:cNvPr>
            <p:cNvSpPr>
              <a:spLocks/>
            </p:cNvSpPr>
            <p:nvPr/>
          </p:nvSpPr>
          <p:spPr bwMode="auto">
            <a:xfrm>
              <a:off x="7754938" y="3019426"/>
              <a:ext cx="2463800" cy="855663"/>
            </a:xfrm>
            <a:custGeom>
              <a:avLst/>
              <a:gdLst>
                <a:gd name="T0" fmla="*/ 793 w 1552"/>
                <a:gd name="T1" fmla="*/ 539 h 539"/>
                <a:gd name="T2" fmla="*/ 0 w 1552"/>
                <a:gd name="T3" fmla="*/ 107 h 539"/>
                <a:gd name="T4" fmla="*/ 759 w 1552"/>
                <a:gd name="T5" fmla="*/ 0 h 539"/>
                <a:gd name="T6" fmla="*/ 1552 w 1552"/>
                <a:gd name="T7" fmla="*/ 432 h 539"/>
                <a:gd name="T8" fmla="*/ 793 w 1552"/>
                <a:gd name="T9" fmla="*/ 539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52" h="539">
                  <a:moveTo>
                    <a:pt x="793" y="539"/>
                  </a:moveTo>
                  <a:lnTo>
                    <a:pt x="0" y="107"/>
                  </a:lnTo>
                  <a:lnTo>
                    <a:pt x="759" y="0"/>
                  </a:lnTo>
                  <a:lnTo>
                    <a:pt x="1552" y="432"/>
                  </a:lnTo>
                  <a:lnTo>
                    <a:pt x="793" y="539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31BACDB0-E972-4A7E-AB19-2C58791A4DFE}"/>
                </a:ext>
              </a:extLst>
            </p:cNvPr>
            <p:cNvSpPr>
              <a:spLocks/>
            </p:cNvSpPr>
            <p:nvPr/>
          </p:nvSpPr>
          <p:spPr bwMode="auto">
            <a:xfrm>
              <a:off x="9013825" y="3705226"/>
              <a:ext cx="1204913" cy="331788"/>
            </a:xfrm>
            <a:custGeom>
              <a:avLst/>
              <a:gdLst>
                <a:gd name="T0" fmla="*/ 759 w 759"/>
                <a:gd name="T1" fmla="*/ 0 h 209"/>
                <a:gd name="T2" fmla="*/ 759 w 759"/>
                <a:gd name="T3" fmla="*/ 102 h 209"/>
                <a:gd name="T4" fmla="*/ 0 w 759"/>
                <a:gd name="T5" fmla="*/ 209 h 209"/>
                <a:gd name="T6" fmla="*/ 0 w 759"/>
                <a:gd name="T7" fmla="*/ 107 h 209"/>
                <a:gd name="T8" fmla="*/ 759 w 759"/>
                <a:gd name="T9" fmla="*/ 0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9" h="209">
                  <a:moveTo>
                    <a:pt x="759" y="0"/>
                  </a:moveTo>
                  <a:lnTo>
                    <a:pt x="759" y="102"/>
                  </a:lnTo>
                  <a:lnTo>
                    <a:pt x="0" y="209"/>
                  </a:lnTo>
                  <a:lnTo>
                    <a:pt x="0" y="107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6D26E4E2-247E-4718-942C-B82A3A73961E}"/>
                </a:ext>
              </a:extLst>
            </p:cNvPr>
            <p:cNvSpPr>
              <a:spLocks/>
            </p:cNvSpPr>
            <p:nvPr/>
          </p:nvSpPr>
          <p:spPr bwMode="auto">
            <a:xfrm>
              <a:off x="7754938" y="3189288"/>
              <a:ext cx="2463800" cy="685800"/>
            </a:xfrm>
            <a:custGeom>
              <a:avLst/>
              <a:gdLst>
                <a:gd name="T0" fmla="*/ 0 w 1552"/>
                <a:gd name="T1" fmla="*/ 0 h 432"/>
                <a:gd name="T2" fmla="*/ 793 w 1552"/>
                <a:gd name="T3" fmla="*/ 432 h 432"/>
                <a:gd name="T4" fmla="*/ 1552 w 1552"/>
                <a:gd name="T5" fmla="*/ 325 h 4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52" h="432">
                  <a:moveTo>
                    <a:pt x="0" y="0"/>
                  </a:moveTo>
                  <a:lnTo>
                    <a:pt x="793" y="432"/>
                  </a:lnTo>
                  <a:lnTo>
                    <a:pt x="1552" y="325"/>
                  </a:lnTo>
                </a:path>
              </a:pathLst>
            </a:custGeom>
            <a:noFill/>
            <a:ln w="15875" cap="flat">
              <a:solidFill>
                <a:schemeClr val="accent5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</p:grpSp>
      <p:grpSp>
        <p:nvGrpSpPr>
          <p:cNvPr id="36" name="Stair_03">
            <a:extLst>
              <a:ext uri="{FF2B5EF4-FFF2-40B4-BE49-F238E27FC236}">
                <a16:creationId xmlns:a16="http://schemas.microsoft.com/office/drawing/2014/main" id="{6C017BF9-6D24-4192-8594-83599629D593}"/>
              </a:ext>
            </a:extLst>
          </p:cNvPr>
          <p:cNvGrpSpPr/>
          <p:nvPr/>
        </p:nvGrpSpPr>
        <p:grpSpPr>
          <a:xfrm>
            <a:off x="6910280" y="4913902"/>
            <a:ext cx="2465388" cy="1017587"/>
            <a:chOff x="5902325" y="3705226"/>
            <a:chExt cx="2465388" cy="1017587"/>
          </a:xfrm>
        </p:grpSpPr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1E47FEB7-9E69-4BA6-8219-434A15918CE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2325" y="3705226"/>
              <a:ext cx="2465388" cy="857250"/>
            </a:xfrm>
            <a:custGeom>
              <a:avLst/>
              <a:gdLst>
                <a:gd name="T0" fmla="*/ 793 w 1553"/>
                <a:gd name="T1" fmla="*/ 540 h 540"/>
                <a:gd name="T2" fmla="*/ 0 w 1553"/>
                <a:gd name="T3" fmla="*/ 107 h 540"/>
                <a:gd name="T4" fmla="*/ 760 w 1553"/>
                <a:gd name="T5" fmla="*/ 0 h 540"/>
                <a:gd name="T6" fmla="*/ 1553 w 1553"/>
                <a:gd name="T7" fmla="*/ 433 h 540"/>
                <a:gd name="T8" fmla="*/ 793 w 1553"/>
                <a:gd name="T9" fmla="*/ 540 h 5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53" h="540">
                  <a:moveTo>
                    <a:pt x="793" y="540"/>
                  </a:moveTo>
                  <a:lnTo>
                    <a:pt x="0" y="107"/>
                  </a:lnTo>
                  <a:lnTo>
                    <a:pt x="760" y="0"/>
                  </a:lnTo>
                  <a:lnTo>
                    <a:pt x="1553" y="433"/>
                  </a:lnTo>
                  <a:lnTo>
                    <a:pt x="793" y="54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7CEEEDEA-9914-48BB-ABB8-EF30B6052275}"/>
                </a:ext>
              </a:extLst>
            </p:cNvPr>
            <p:cNvSpPr>
              <a:spLocks/>
            </p:cNvSpPr>
            <p:nvPr/>
          </p:nvSpPr>
          <p:spPr bwMode="auto">
            <a:xfrm>
              <a:off x="7161213" y="4392613"/>
              <a:ext cx="1206500" cy="330200"/>
            </a:xfrm>
            <a:custGeom>
              <a:avLst/>
              <a:gdLst>
                <a:gd name="T0" fmla="*/ 760 w 760"/>
                <a:gd name="T1" fmla="*/ 0 h 208"/>
                <a:gd name="T2" fmla="*/ 760 w 760"/>
                <a:gd name="T3" fmla="*/ 101 h 208"/>
                <a:gd name="T4" fmla="*/ 0 w 760"/>
                <a:gd name="T5" fmla="*/ 208 h 208"/>
                <a:gd name="T6" fmla="*/ 0 w 760"/>
                <a:gd name="T7" fmla="*/ 107 h 208"/>
                <a:gd name="T8" fmla="*/ 760 w 760"/>
                <a:gd name="T9" fmla="*/ 0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60" h="208">
                  <a:moveTo>
                    <a:pt x="760" y="0"/>
                  </a:moveTo>
                  <a:lnTo>
                    <a:pt x="760" y="101"/>
                  </a:lnTo>
                  <a:lnTo>
                    <a:pt x="0" y="208"/>
                  </a:lnTo>
                  <a:lnTo>
                    <a:pt x="0" y="107"/>
                  </a:lnTo>
                  <a:lnTo>
                    <a:pt x="760" y="0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D291B82A-7AB6-4451-9F40-B4A9151A1CC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2325" y="3875088"/>
              <a:ext cx="1258888" cy="847725"/>
            </a:xfrm>
            <a:custGeom>
              <a:avLst/>
              <a:gdLst>
                <a:gd name="T0" fmla="*/ 793 w 793"/>
                <a:gd name="T1" fmla="*/ 534 h 534"/>
                <a:gd name="T2" fmla="*/ 0 w 793"/>
                <a:gd name="T3" fmla="*/ 102 h 534"/>
                <a:gd name="T4" fmla="*/ 0 w 793"/>
                <a:gd name="T5" fmla="*/ 0 h 534"/>
                <a:gd name="T6" fmla="*/ 793 w 793"/>
                <a:gd name="T7" fmla="*/ 433 h 534"/>
                <a:gd name="T8" fmla="*/ 793 w 793"/>
                <a:gd name="T9" fmla="*/ 534 h 5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3" h="534">
                  <a:moveTo>
                    <a:pt x="793" y="534"/>
                  </a:moveTo>
                  <a:lnTo>
                    <a:pt x="0" y="102"/>
                  </a:lnTo>
                  <a:lnTo>
                    <a:pt x="0" y="0"/>
                  </a:lnTo>
                  <a:lnTo>
                    <a:pt x="793" y="433"/>
                  </a:lnTo>
                  <a:lnTo>
                    <a:pt x="793" y="534"/>
                  </a:ln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178032C4-4290-4084-8DB4-3720CC1B173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2325" y="3875088"/>
              <a:ext cx="2465388" cy="687388"/>
            </a:xfrm>
            <a:custGeom>
              <a:avLst/>
              <a:gdLst>
                <a:gd name="T0" fmla="*/ 0 w 1553"/>
                <a:gd name="T1" fmla="*/ 0 h 433"/>
                <a:gd name="T2" fmla="*/ 793 w 1553"/>
                <a:gd name="T3" fmla="*/ 433 h 433"/>
                <a:gd name="T4" fmla="*/ 1553 w 1553"/>
                <a:gd name="T5" fmla="*/ 326 h 4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53" h="433">
                  <a:moveTo>
                    <a:pt x="0" y="0"/>
                  </a:moveTo>
                  <a:lnTo>
                    <a:pt x="793" y="433"/>
                  </a:lnTo>
                  <a:lnTo>
                    <a:pt x="1553" y="326"/>
                  </a:lnTo>
                </a:path>
              </a:pathLst>
            </a:custGeom>
            <a:noFill/>
            <a:ln w="15875" cap="flat">
              <a:solidFill>
                <a:schemeClr val="accent3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</p:grpSp>
      <p:grpSp>
        <p:nvGrpSpPr>
          <p:cNvPr id="35" name="Stair_02">
            <a:extLst>
              <a:ext uri="{FF2B5EF4-FFF2-40B4-BE49-F238E27FC236}">
                <a16:creationId xmlns:a16="http://schemas.microsoft.com/office/drawing/2014/main" id="{8354A207-8721-46A4-B3BF-13687A7EC988}"/>
              </a:ext>
            </a:extLst>
          </p:cNvPr>
          <p:cNvGrpSpPr/>
          <p:nvPr/>
        </p:nvGrpSpPr>
        <p:grpSpPr>
          <a:xfrm>
            <a:off x="4932876" y="5280757"/>
            <a:ext cx="2465388" cy="1017588"/>
            <a:chOff x="4054475" y="4392613"/>
            <a:chExt cx="2465388" cy="1017588"/>
          </a:xfrm>
        </p:grpSpPr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19D9E952-1BB4-44C2-9851-BB4DCE8548F7}"/>
                </a:ext>
              </a:extLst>
            </p:cNvPr>
            <p:cNvSpPr>
              <a:spLocks/>
            </p:cNvSpPr>
            <p:nvPr/>
          </p:nvSpPr>
          <p:spPr bwMode="auto">
            <a:xfrm>
              <a:off x="4054475" y="4392613"/>
              <a:ext cx="2465388" cy="850900"/>
            </a:xfrm>
            <a:custGeom>
              <a:avLst/>
              <a:gdLst>
                <a:gd name="T0" fmla="*/ 793 w 1553"/>
                <a:gd name="T1" fmla="*/ 536 h 536"/>
                <a:gd name="T2" fmla="*/ 0 w 1553"/>
                <a:gd name="T3" fmla="*/ 107 h 536"/>
                <a:gd name="T4" fmla="*/ 760 w 1553"/>
                <a:gd name="T5" fmla="*/ 0 h 536"/>
                <a:gd name="T6" fmla="*/ 1553 w 1553"/>
                <a:gd name="T7" fmla="*/ 430 h 536"/>
                <a:gd name="T8" fmla="*/ 793 w 1553"/>
                <a:gd name="T9" fmla="*/ 536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53" h="536">
                  <a:moveTo>
                    <a:pt x="793" y="536"/>
                  </a:moveTo>
                  <a:lnTo>
                    <a:pt x="0" y="107"/>
                  </a:lnTo>
                  <a:lnTo>
                    <a:pt x="760" y="0"/>
                  </a:lnTo>
                  <a:lnTo>
                    <a:pt x="1553" y="430"/>
                  </a:lnTo>
                  <a:lnTo>
                    <a:pt x="793" y="53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4801494B-5CC7-4066-ABA2-2AE4EDA6E54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3363" y="5075238"/>
              <a:ext cx="1206500" cy="334963"/>
            </a:xfrm>
            <a:custGeom>
              <a:avLst/>
              <a:gdLst>
                <a:gd name="T0" fmla="*/ 760 w 760"/>
                <a:gd name="T1" fmla="*/ 0 h 211"/>
                <a:gd name="T2" fmla="*/ 760 w 760"/>
                <a:gd name="T3" fmla="*/ 104 h 211"/>
                <a:gd name="T4" fmla="*/ 0 w 760"/>
                <a:gd name="T5" fmla="*/ 211 h 211"/>
                <a:gd name="T6" fmla="*/ 0 w 760"/>
                <a:gd name="T7" fmla="*/ 106 h 211"/>
                <a:gd name="T8" fmla="*/ 760 w 760"/>
                <a:gd name="T9" fmla="*/ 0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60" h="211">
                  <a:moveTo>
                    <a:pt x="760" y="0"/>
                  </a:moveTo>
                  <a:lnTo>
                    <a:pt x="760" y="104"/>
                  </a:lnTo>
                  <a:lnTo>
                    <a:pt x="0" y="211"/>
                  </a:lnTo>
                  <a:lnTo>
                    <a:pt x="0" y="106"/>
                  </a:lnTo>
                  <a:lnTo>
                    <a:pt x="760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B3A3B19C-7729-4321-A99F-9BD0CE93F28D}"/>
                </a:ext>
              </a:extLst>
            </p:cNvPr>
            <p:cNvSpPr>
              <a:spLocks/>
            </p:cNvSpPr>
            <p:nvPr/>
          </p:nvSpPr>
          <p:spPr bwMode="auto">
            <a:xfrm>
              <a:off x="4054475" y="4562476"/>
              <a:ext cx="1258888" cy="847725"/>
            </a:xfrm>
            <a:custGeom>
              <a:avLst/>
              <a:gdLst>
                <a:gd name="T0" fmla="*/ 793 w 793"/>
                <a:gd name="T1" fmla="*/ 534 h 534"/>
                <a:gd name="T2" fmla="*/ 0 w 793"/>
                <a:gd name="T3" fmla="*/ 101 h 534"/>
                <a:gd name="T4" fmla="*/ 0 w 793"/>
                <a:gd name="T5" fmla="*/ 0 h 534"/>
                <a:gd name="T6" fmla="*/ 793 w 793"/>
                <a:gd name="T7" fmla="*/ 429 h 534"/>
                <a:gd name="T8" fmla="*/ 793 w 793"/>
                <a:gd name="T9" fmla="*/ 534 h 5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3" h="534">
                  <a:moveTo>
                    <a:pt x="793" y="534"/>
                  </a:moveTo>
                  <a:lnTo>
                    <a:pt x="0" y="101"/>
                  </a:lnTo>
                  <a:lnTo>
                    <a:pt x="0" y="0"/>
                  </a:lnTo>
                  <a:lnTo>
                    <a:pt x="793" y="429"/>
                  </a:lnTo>
                  <a:lnTo>
                    <a:pt x="793" y="534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BCAEB75C-535E-4257-B2A9-F0F75C0D69B6}"/>
                </a:ext>
              </a:extLst>
            </p:cNvPr>
            <p:cNvSpPr>
              <a:spLocks/>
            </p:cNvSpPr>
            <p:nvPr/>
          </p:nvSpPr>
          <p:spPr bwMode="auto">
            <a:xfrm>
              <a:off x="4054475" y="4562476"/>
              <a:ext cx="2465388" cy="681038"/>
            </a:xfrm>
            <a:custGeom>
              <a:avLst/>
              <a:gdLst>
                <a:gd name="T0" fmla="*/ 0 w 1553"/>
                <a:gd name="T1" fmla="*/ 0 h 429"/>
                <a:gd name="T2" fmla="*/ 793 w 1553"/>
                <a:gd name="T3" fmla="*/ 429 h 429"/>
                <a:gd name="T4" fmla="*/ 1553 w 1553"/>
                <a:gd name="T5" fmla="*/ 323 h 4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53" h="429">
                  <a:moveTo>
                    <a:pt x="0" y="0"/>
                  </a:moveTo>
                  <a:lnTo>
                    <a:pt x="793" y="429"/>
                  </a:lnTo>
                  <a:lnTo>
                    <a:pt x="1553" y="323"/>
                  </a:lnTo>
                </a:path>
              </a:pathLst>
            </a:custGeom>
            <a:noFill/>
            <a:ln w="15875" cap="flat">
              <a:solidFill>
                <a:schemeClr val="accent2">
                  <a:lumMod val="40000"/>
                  <a:lumOff val="6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</p:grpSp>
      <p:grpSp>
        <p:nvGrpSpPr>
          <p:cNvPr id="34" name="Stair_01">
            <a:extLst>
              <a:ext uri="{FF2B5EF4-FFF2-40B4-BE49-F238E27FC236}">
                <a16:creationId xmlns:a16="http://schemas.microsoft.com/office/drawing/2014/main" id="{446C01CB-85AE-4BBA-B65F-874993F1C08E}"/>
              </a:ext>
            </a:extLst>
          </p:cNvPr>
          <p:cNvGrpSpPr/>
          <p:nvPr/>
        </p:nvGrpSpPr>
        <p:grpSpPr>
          <a:xfrm>
            <a:off x="2733350" y="5718268"/>
            <a:ext cx="2468563" cy="1017588"/>
            <a:chOff x="1976438" y="5075238"/>
            <a:chExt cx="2468563" cy="1017588"/>
          </a:xfrm>
        </p:grpSpPr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50193F08-A6B0-4C91-8FEF-9722E90ABCA2}"/>
                </a:ext>
              </a:extLst>
            </p:cNvPr>
            <p:cNvSpPr>
              <a:spLocks/>
            </p:cNvSpPr>
            <p:nvPr/>
          </p:nvSpPr>
          <p:spPr bwMode="auto">
            <a:xfrm>
              <a:off x="1976438" y="5075238"/>
              <a:ext cx="2468563" cy="855663"/>
            </a:xfrm>
            <a:custGeom>
              <a:avLst/>
              <a:gdLst>
                <a:gd name="T0" fmla="*/ 796 w 1555"/>
                <a:gd name="T1" fmla="*/ 539 h 539"/>
                <a:gd name="T2" fmla="*/ 0 w 1555"/>
                <a:gd name="T3" fmla="*/ 106 h 539"/>
                <a:gd name="T4" fmla="*/ 760 w 1555"/>
                <a:gd name="T5" fmla="*/ 0 h 539"/>
                <a:gd name="T6" fmla="*/ 1555 w 1555"/>
                <a:gd name="T7" fmla="*/ 432 h 539"/>
                <a:gd name="T8" fmla="*/ 796 w 1555"/>
                <a:gd name="T9" fmla="*/ 539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55" h="539">
                  <a:moveTo>
                    <a:pt x="796" y="539"/>
                  </a:moveTo>
                  <a:lnTo>
                    <a:pt x="0" y="106"/>
                  </a:lnTo>
                  <a:lnTo>
                    <a:pt x="760" y="0"/>
                  </a:lnTo>
                  <a:lnTo>
                    <a:pt x="1555" y="432"/>
                  </a:lnTo>
                  <a:lnTo>
                    <a:pt x="796" y="53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813BA94C-C32C-4F78-905F-2A4A8E263B2C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0088" y="5761038"/>
              <a:ext cx="1204913" cy="331788"/>
            </a:xfrm>
            <a:custGeom>
              <a:avLst/>
              <a:gdLst>
                <a:gd name="T0" fmla="*/ 759 w 759"/>
                <a:gd name="T1" fmla="*/ 0 h 209"/>
                <a:gd name="T2" fmla="*/ 759 w 759"/>
                <a:gd name="T3" fmla="*/ 102 h 209"/>
                <a:gd name="T4" fmla="*/ 0 w 759"/>
                <a:gd name="T5" fmla="*/ 209 h 209"/>
                <a:gd name="T6" fmla="*/ 0 w 759"/>
                <a:gd name="T7" fmla="*/ 107 h 209"/>
                <a:gd name="T8" fmla="*/ 759 w 759"/>
                <a:gd name="T9" fmla="*/ 0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9" h="209">
                  <a:moveTo>
                    <a:pt x="759" y="0"/>
                  </a:moveTo>
                  <a:lnTo>
                    <a:pt x="759" y="102"/>
                  </a:lnTo>
                  <a:lnTo>
                    <a:pt x="0" y="209"/>
                  </a:lnTo>
                  <a:lnTo>
                    <a:pt x="0" y="107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6635C85D-F77A-4818-B8DE-A31B64E2668D}"/>
                </a:ext>
              </a:extLst>
            </p:cNvPr>
            <p:cNvSpPr>
              <a:spLocks/>
            </p:cNvSpPr>
            <p:nvPr/>
          </p:nvSpPr>
          <p:spPr bwMode="auto">
            <a:xfrm>
              <a:off x="1976438" y="5243513"/>
              <a:ext cx="1263650" cy="849313"/>
            </a:xfrm>
            <a:custGeom>
              <a:avLst/>
              <a:gdLst>
                <a:gd name="T0" fmla="*/ 796 w 796"/>
                <a:gd name="T1" fmla="*/ 535 h 535"/>
                <a:gd name="T2" fmla="*/ 0 w 796"/>
                <a:gd name="T3" fmla="*/ 105 h 535"/>
                <a:gd name="T4" fmla="*/ 0 w 796"/>
                <a:gd name="T5" fmla="*/ 0 h 535"/>
                <a:gd name="T6" fmla="*/ 796 w 796"/>
                <a:gd name="T7" fmla="*/ 433 h 535"/>
                <a:gd name="T8" fmla="*/ 796 w 796"/>
                <a:gd name="T9" fmla="*/ 535 h 5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6" h="535">
                  <a:moveTo>
                    <a:pt x="796" y="535"/>
                  </a:moveTo>
                  <a:lnTo>
                    <a:pt x="0" y="105"/>
                  </a:lnTo>
                  <a:lnTo>
                    <a:pt x="0" y="0"/>
                  </a:lnTo>
                  <a:lnTo>
                    <a:pt x="796" y="433"/>
                  </a:lnTo>
                  <a:lnTo>
                    <a:pt x="796" y="535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81721B7F-F763-46FC-BC35-91EB1A2860E7}"/>
                </a:ext>
              </a:extLst>
            </p:cNvPr>
            <p:cNvSpPr>
              <a:spLocks/>
            </p:cNvSpPr>
            <p:nvPr/>
          </p:nvSpPr>
          <p:spPr bwMode="auto">
            <a:xfrm>
              <a:off x="1976438" y="5243513"/>
              <a:ext cx="2468563" cy="687388"/>
            </a:xfrm>
            <a:custGeom>
              <a:avLst/>
              <a:gdLst>
                <a:gd name="T0" fmla="*/ 1555 w 1555"/>
                <a:gd name="T1" fmla="*/ 326 h 433"/>
                <a:gd name="T2" fmla="*/ 796 w 1555"/>
                <a:gd name="T3" fmla="*/ 433 h 433"/>
                <a:gd name="T4" fmla="*/ 0 w 1555"/>
                <a:gd name="T5" fmla="*/ 0 h 4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55" h="433">
                  <a:moveTo>
                    <a:pt x="1555" y="326"/>
                  </a:moveTo>
                  <a:lnTo>
                    <a:pt x="796" y="433"/>
                  </a:lnTo>
                  <a:lnTo>
                    <a:pt x="0" y="0"/>
                  </a:lnTo>
                </a:path>
              </a:pathLst>
            </a:custGeom>
            <a:noFill/>
            <a:ln w="15875" cap="flat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</p:grpSp>
      <p:sp>
        <p:nvSpPr>
          <p:cNvPr id="46" name="Rectangle 45">
            <a:extLst>
              <a:ext uri="{FF2B5EF4-FFF2-40B4-BE49-F238E27FC236}">
                <a16:creationId xmlns:a16="http://schemas.microsoft.com/office/drawing/2014/main" id="{C5C8DBC9-1443-4CAB-A0FA-AC82057968E7}"/>
              </a:ext>
            </a:extLst>
          </p:cNvPr>
          <p:cNvSpPr/>
          <p:nvPr/>
        </p:nvSpPr>
        <p:spPr>
          <a:xfrm>
            <a:off x="397112" y="695308"/>
            <a:ext cx="83753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>
                <a:solidFill>
                  <a:schemeClr val="accent1"/>
                </a:solidFill>
                <a:latin typeface="Open Sans (Body)"/>
              </a:rPr>
              <a:t>NETWORK TOPOLOGY AND NETWORK PERFORMANCE: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9A728B67-806D-4DA3-B3C3-E555948EEFE4}"/>
              </a:ext>
            </a:extLst>
          </p:cNvPr>
          <p:cNvSpPr/>
          <p:nvPr/>
        </p:nvSpPr>
        <p:spPr>
          <a:xfrm>
            <a:off x="453329" y="1408170"/>
            <a:ext cx="564500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374151"/>
                </a:solidFill>
                <a:latin typeface="Söhne"/>
              </a:rPr>
              <a:t>Network topology affects network performance.</a:t>
            </a:r>
            <a:endParaRPr lang="en-GB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16EF8CA-198D-4869-940E-D03093B4C427}"/>
              </a:ext>
            </a:extLst>
          </p:cNvPr>
          <p:cNvSpPr/>
          <p:nvPr/>
        </p:nvSpPr>
        <p:spPr>
          <a:xfrm>
            <a:off x="467857" y="2346614"/>
            <a:ext cx="240367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>
                <a:solidFill>
                  <a:schemeClr val="accent1"/>
                </a:solidFill>
                <a:latin typeface="Open Sans (Body)"/>
              </a:rPr>
              <a:t>CONCLUSION :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EFF3DC13-62D7-49F1-92B4-851C58C86B8B}"/>
              </a:ext>
            </a:extLst>
          </p:cNvPr>
          <p:cNvSpPr/>
          <p:nvPr/>
        </p:nvSpPr>
        <p:spPr>
          <a:xfrm>
            <a:off x="467857" y="3162894"/>
            <a:ext cx="859987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It is also important to consider the security and performance implications of the network topology when designing a network. Security and performance measures should be implemented to ensure the network is secure and performs optimally.</a:t>
            </a:r>
          </a:p>
        </p:txBody>
      </p:sp>
      <p:sp>
        <p:nvSpPr>
          <p:cNvPr id="51" name="Freeform 37">
            <a:extLst>
              <a:ext uri="{FF2B5EF4-FFF2-40B4-BE49-F238E27FC236}">
                <a16:creationId xmlns:a16="http://schemas.microsoft.com/office/drawing/2014/main" id="{EAE79B44-235C-4396-820C-4EA4EED53CCE}"/>
              </a:ext>
            </a:extLst>
          </p:cNvPr>
          <p:cNvSpPr>
            <a:spLocks noEditPoints="1"/>
          </p:cNvSpPr>
          <p:nvPr/>
        </p:nvSpPr>
        <p:spPr bwMode="auto">
          <a:xfrm>
            <a:off x="2860698" y="4912548"/>
            <a:ext cx="788762" cy="618287"/>
          </a:xfrm>
          <a:custGeom>
            <a:avLst/>
            <a:gdLst>
              <a:gd name="T0" fmla="*/ 21 w 96"/>
              <a:gd name="T1" fmla="*/ 83 h 95"/>
              <a:gd name="T2" fmla="*/ 26 w 96"/>
              <a:gd name="T3" fmla="*/ 68 h 95"/>
              <a:gd name="T4" fmla="*/ 39 w 96"/>
              <a:gd name="T5" fmla="*/ 90 h 95"/>
              <a:gd name="T6" fmla="*/ 56 w 96"/>
              <a:gd name="T7" fmla="*/ 91 h 95"/>
              <a:gd name="T8" fmla="*/ 69 w 96"/>
              <a:gd name="T9" fmla="*/ 67 h 95"/>
              <a:gd name="T10" fmla="*/ 60 w 96"/>
              <a:gd name="T11" fmla="*/ 90 h 95"/>
              <a:gd name="T12" fmla="*/ 49 w 96"/>
              <a:gd name="T13" fmla="*/ 90 h 95"/>
              <a:gd name="T14" fmla="*/ 33 w 96"/>
              <a:gd name="T15" fmla="*/ 78 h 95"/>
              <a:gd name="T16" fmla="*/ 49 w 96"/>
              <a:gd name="T17" fmla="*/ 63 h 95"/>
              <a:gd name="T18" fmla="*/ 66 w 96"/>
              <a:gd name="T19" fmla="*/ 65 h 95"/>
              <a:gd name="T20" fmla="*/ 52 w 96"/>
              <a:gd name="T21" fmla="*/ 90 h 95"/>
              <a:gd name="T22" fmla="*/ 49 w 96"/>
              <a:gd name="T23" fmla="*/ 90 h 95"/>
              <a:gd name="T24" fmla="*/ 69 w 96"/>
              <a:gd name="T25" fmla="*/ 64 h 95"/>
              <a:gd name="T26" fmla="*/ 92 w 96"/>
              <a:gd name="T27" fmla="*/ 48 h 95"/>
              <a:gd name="T28" fmla="*/ 85 w 96"/>
              <a:gd name="T29" fmla="*/ 73 h 95"/>
              <a:gd name="T30" fmla="*/ 26 w 96"/>
              <a:gd name="T31" fmla="*/ 48 h 95"/>
              <a:gd name="T32" fmla="*/ 66 w 96"/>
              <a:gd name="T33" fmla="*/ 63 h 95"/>
              <a:gd name="T34" fmla="*/ 49 w 96"/>
              <a:gd name="T35" fmla="*/ 60 h 95"/>
              <a:gd name="T36" fmla="*/ 12 w 96"/>
              <a:gd name="T37" fmla="*/ 74 h 95"/>
              <a:gd name="T38" fmla="*/ 3 w 96"/>
              <a:gd name="T39" fmla="*/ 48 h 95"/>
              <a:gd name="T40" fmla="*/ 25 w 96"/>
              <a:gd name="T41" fmla="*/ 65 h 95"/>
              <a:gd name="T42" fmla="*/ 68 w 96"/>
              <a:gd name="T43" fmla="*/ 45 h 95"/>
              <a:gd name="T44" fmla="*/ 28 w 96"/>
              <a:gd name="T45" fmla="*/ 27 h 95"/>
              <a:gd name="T46" fmla="*/ 48 w 96"/>
              <a:gd name="T47" fmla="*/ 31 h 95"/>
              <a:gd name="T48" fmla="*/ 68 w 96"/>
              <a:gd name="T49" fmla="*/ 45 h 95"/>
              <a:gd name="T50" fmla="*/ 14 w 96"/>
              <a:gd name="T51" fmla="*/ 19 h 95"/>
              <a:gd name="T52" fmla="*/ 25 w 96"/>
              <a:gd name="T53" fmla="*/ 26 h 95"/>
              <a:gd name="T54" fmla="*/ 3 w 96"/>
              <a:gd name="T55" fmla="*/ 45 h 95"/>
              <a:gd name="T56" fmla="*/ 7 w 96"/>
              <a:gd name="T57" fmla="*/ 28 h 95"/>
              <a:gd name="T58" fmla="*/ 14 w 96"/>
              <a:gd name="T59" fmla="*/ 19 h 95"/>
              <a:gd name="T60" fmla="*/ 71 w 96"/>
              <a:gd name="T61" fmla="*/ 45 h 95"/>
              <a:gd name="T62" fmla="*/ 82 w 96"/>
              <a:gd name="T63" fmla="*/ 18 h 95"/>
              <a:gd name="T64" fmla="*/ 92 w 96"/>
              <a:gd name="T65" fmla="*/ 45 h 95"/>
              <a:gd name="T66" fmla="*/ 32 w 96"/>
              <a:gd name="T67" fmla="*/ 6 h 95"/>
              <a:gd name="T68" fmla="*/ 30 w 96"/>
              <a:gd name="T69" fmla="*/ 14 h 95"/>
              <a:gd name="T70" fmla="*/ 16 w 96"/>
              <a:gd name="T71" fmla="*/ 17 h 95"/>
              <a:gd name="T72" fmla="*/ 16 w 96"/>
              <a:gd name="T73" fmla="*/ 16 h 95"/>
              <a:gd name="T74" fmla="*/ 66 w 96"/>
              <a:gd name="T75" fmla="*/ 18 h 95"/>
              <a:gd name="T76" fmla="*/ 57 w 96"/>
              <a:gd name="T77" fmla="*/ 4 h 95"/>
              <a:gd name="T78" fmla="*/ 80 w 96"/>
              <a:gd name="T79" fmla="*/ 16 h 95"/>
              <a:gd name="T80" fmla="*/ 47 w 96"/>
              <a:gd name="T81" fmla="*/ 28 h 95"/>
              <a:gd name="T82" fmla="*/ 33 w 96"/>
              <a:gd name="T83" fmla="*/ 15 h 95"/>
              <a:gd name="T84" fmla="*/ 46 w 96"/>
              <a:gd name="T85" fmla="*/ 3 h 95"/>
              <a:gd name="T86" fmla="*/ 56 w 96"/>
              <a:gd name="T87" fmla="*/ 7 h 95"/>
              <a:gd name="T88" fmla="*/ 65 w 96"/>
              <a:gd name="T89" fmla="*/ 25 h 95"/>
              <a:gd name="T90" fmla="*/ 47 w 96"/>
              <a:gd name="T91" fmla="*/ 28 h 95"/>
              <a:gd name="T92" fmla="*/ 44 w 96"/>
              <a:gd name="T93" fmla="*/ 0 h 95"/>
              <a:gd name="T94" fmla="*/ 15 w 96"/>
              <a:gd name="T95" fmla="*/ 13 h 95"/>
              <a:gd name="T96" fmla="*/ 5 w 96"/>
              <a:gd name="T97" fmla="*/ 26 h 95"/>
              <a:gd name="T98" fmla="*/ 2 w 96"/>
              <a:gd name="T99" fmla="*/ 33 h 95"/>
              <a:gd name="T100" fmla="*/ 0 w 96"/>
              <a:gd name="T101" fmla="*/ 46 h 95"/>
              <a:gd name="T102" fmla="*/ 2 w 96"/>
              <a:gd name="T103" fmla="*/ 61 h 95"/>
              <a:gd name="T104" fmla="*/ 48 w 96"/>
              <a:gd name="T105" fmla="*/ 95 h 95"/>
              <a:gd name="T106" fmla="*/ 85 w 96"/>
              <a:gd name="T107" fmla="*/ 77 h 95"/>
              <a:gd name="T108" fmla="*/ 86 w 96"/>
              <a:gd name="T109" fmla="*/ 76 h 95"/>
              <a:gd name="T110" fmla="*/ 92 w 96"/>
              <a:gd name="T111" fmla="*/ 66 h 95"/>
              <a:gd name="T112" fmla="*/ 96 w 96"/>
              <a:gd name="T113" fmla="*/ 46 h 95"/>
              <a:gd name="T114" fmla="*/ 89 w 96"/>
              <a:gd name="T115" fmla="*/ 24 h 95"/>
              <a:gd name="T116" fmla="*/ 83 w 96"/>
              <a:gd name="T117" fmla="*/ 15 h 95"/>
              <a:gd name="T118" fmla="*/ 72 w 96"/>
              <a:gd name="T119" fmla="*/ 6 h 95"/>
              <a:gd name="T120" fmla="*/ 47 w 96"/>
              <a:gd name="T121" fmla="*/ 0 h 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96" h="95">
                <a:moveTo>
                  <a:pt x="42" y="91"/>
                </a:moveTo>
                <a:cubicBezTo>
                  <a:pt x="34" y="90"/>
                  <a:pt x="27" y="88"/>
                  <a:pt x="21" y="83"/>
                </a:cubicBezTo>
                <a:cubicBezTo>
                  <a:pt x="18" y="81"/>
                  <a:pt x="16" y="79"/>
                  <a:pt x="14" y="76"/>
                </a:cubicBezTo>
                <a:cubicBezTo>
                  <a:pt x="17" y="73"/>
                  <a:pt x="22" y="70"/>
                  <a:pt x="26" y="68"/>
                </a:cubicBezTo>
                <a:cubicBezTo>
                  <a:pt x="27" y="72"/>
                  <a:pt x="29" y="75"/>
                  <a:pt x="31" y="79"/>
                </a:cubicBezTo>
                <a:cubicBezTo>
                  <a:pt x="32" y="82"/>
                  <a:pt x="35" y="87"/>
                  <a:pt x="39" y="90"/>
                </a:cubicBezTo>
                <a:cubicBezTo>
                  <a:pt x="40" y="90"/>
                  <a:pt x="41" y="91"/>
                  <a:pt x="42" y="91"/>
                </a:cubicBezTo>
                <a:moveTo>
                  <a:pt x="56" y="91"/>
                </a:moveTo>
                <a:cubicBezTo>
                  <a:pt x="60" y="88"/>
                  <a:pt x="62" y="84"/>
                  <a:pt x="64" y="80"/>
                </a:cubicBezTo>
                <a:cubicBezTo>
                  <a:pt x="66" y="76"/>
                  <a:pt x="67" y="71"/>
                  <a:pt x="69" y="67"/>
                </a:cubicBezTo>
                <a:cubicBezTo>
                  <a:pt x="74" y="69"/>
                  <a:pt x="78" y="71"/>
                  <a:pt x="83" y="75"/>
                </a:cubicBezTo>
                <a:cubicBezTo>
                  <a:pt x="77" y="82"/>
                  <a:pt x="69" y="88"/>
                  <a:pt x="60" y="90"/>
                </a:cubicBezTo>
                <a:cubicBezTo>
                  <a:pt x="58" y="91"/>
                  <a:pt x="57" y="91"/>
                  <a:pt x="56" y="91"/>
                </a:cubicBezTo>
                <a:moveTo>
                  <a:pt x="49" y="90"/>
                </a:moveTo>
                <a:cubicBezTo>
                  <a:pt x="46" y="90"/>
                  <a:pt x="43" y="89"/>
                  <a:pt x="41" y="87"/>
                </a:cubicBezTo>
                <a:cubicBezTo>
                  <a:pt x="37" y="85"/>
                  <a:pt x="35" y="81"/>
                  <a:pt x="33" y="78"/>
                </a:cubicBezTo>
                <a:cubicBezTo>
                  <a:pt x="32" y="74"/>
                  <a:pt x="30" y="70"/>
                  <a:pt x="29" y="66"/>
                </a:cubicBezTo>
                <a:cubicBezTo>
                  <a:pt x="35" y="64"/>
                  <a:pt x="42" y="63"/>
                  <a:pt x="49" y="63"/>
                </a:cubicBezTo>
                <a:cubicBezTo>
                  <a:pt x="49" y="63"/>
                  <a:pt x="49" y="63"/>
                  <a:pt x="49" y="63"/>
                </a:cubicBezTo>
                <a:cubicBezTo>
                  <a:pt x="55" y="63"/>
                  <a:pt x="60" y="64"/>
                  <a:pt x="66" y="65"/>
                </a:cubicBezTo>
                <a:cubicBezTo>
                  <a:pt x="65" y="70"/>
                  <a:pt x="63" y="75"/>
                  <a:pt x="61" y="79"/>
                </a:cubicBezTo>
                <a:cubicBezTo>
                  <a:pt x="58" y="85"/>
                  <a:pt x="55" y="89"/>
                  <a:pt x="52" y="90"/>
                </a:cubicBezTo>
                <a:cubicBezTo>
                  <a:pt x="51" y="90"/>
                  <a:pt x="50" y="90"/>
                  <a:pt x="49" y="90"/>
                </a:cubicBezTo>
                <a:cubicBezTo>
                  <a:pt x="49" y="90"/>
                  <a:pt x="49" y="90"/>
                  <a:pt x="49" y="90"/>
                </a:cubicBezTo>
                <a:moveTo>
                  <a:pt x="85" y="73"/>
                </a:moveTo>
                <a:cubicBezTo>
                  <a:pt x="80" y="69"/>
                  <a:pt x="75" y="66"/>
                  <a:pt x="69" y="64"/>
                </a:cubicBezTo>
                <a:cubicBezTo>
                  <a:pt x="70" y="58"/>
                  <a:pt x="71" y="53"/>
                  <a:pt x="71" y="48"/>
                </a:cubicBezTo>
                <a:cubicBezTo>
                  <a:pt x="92" y="48"/>
                  <a:pt x="92" y="48"/>
                  <a:pt x="92" y="48"/>
                </a:cubicBezTo>
                <a:cubicBezTo>
                  <a:pt x="92" y="53"/>
                  <a:pt x="91" y="59"/>
                  <a:pt x="89" y="64"/>
                </a:cubicBezTo>
                <a:cubicBezTo>
                  <a:pt x="88" y="67"/>
                  <a:pt x="86" y="70"/>
                  <a:pt x="85" y="73"/>
                </a:cubicBezTo>
                <a:moveTo>
                  <a:pt x="28" y="64"/>
                </a:moveTo>
                <a:cubicBezTo>
                  <a:pt x="27" y="58"/>
                  <a:pt x="26" y="53"/>
                  <a:pt x="26" y="48"/>
                </a:cubicBezTo>
                <a:cubicBezTo>
                  <a:pt x="68" y="48"/>
                  <a:pt x="68" y="48"/>
                  <a:pt x="68" y="48"/>
                </a:cubicBezTo>
                <a:cubicBezTo>
                  <a:pt x="68" y="53"/>
                  <a:pt x="67" y="58"/>
                  <a:pt x="66" y="63"/>
                </a:cubicBezTo>
                <a:cubicBezTo>
                  <a:pt x="61" y="61"/>
                  <a:pt x="55" y="60"/>
                  <a:pt x="49" y="60"/>
                </a:cubicBezTo>
                <a:cubicBezTo>
                  <a:pt x="49" y="60"/>
                  <a:pt x="49" y="60"/>
                  <a:pt x="49" y="60"/>
                </a:cubicBezTo>
                <a:cubicBezTo>
                  <a:pt x="42" y="60"/>
                  <a:pt x="35" y="61"/>
                  <a:pt x="28" y="64"/>
                </a:cubicBezTo>
                <a:moveTo>
                  <a:pt x="12" y="74"/>
                </a:moveTo>
                <a:cubicBezTo>
                  <a:pt x="9" y="70"/>
                  <a:pt x="7" y="65"/>
                  <a:pt x="5" y="60"/>
                </a:cubicBezTo>
                <a:cubicBezTo>
                  <a:pt x="4" y="56"/>
                  <a:pt x="3" y="52"/>
                  <a:pt x="3" y="48"/>
                </a:cubicBezTo>
                <a:cubicBezTo>
                  <a:pt x="23" y="48"/>
                  <a:pt x="23" y="48"/>
                  <a:pt x="23" y="48"/>
                </a:cubicBezTo>
                <a:cubicBezTo>
                  <a:pt x="23" y="53"/>
                  <a:pt x="24" y="59"/>
                  <a:pt x="25" y="65"/>
                </a:cubicBezTo>
                <a:cubicBezTo>
                  <a:pt x="21" y="67"/>
                  <a:pt x="16" y="70"/>
                  <a:pt x="12" y="74"/>
                </a:cubicBezTo>
                <a:moveTo>
                  <a:pt x="68" y="45"/>
                </a:moveTo>
                <a:cubicBezTo>
                  <a:pt x="26" y="45"/>
                  <a:pt x="26" y="45"/>
                  <a:pt x="26" y="45"/>
                </a:cubicBezTo>
                <a:cubicBezTo>
                  <a:pt x="26" y="39"/>
                  <a:pt x="27" y="33"/>
                  <a:pt x="28" y="27"/>
                </a:cubicBezTo>
                <a:cubicBezTo>
                  <a:pt x="34" y="30"/>
                  <a:pt x="41" y="31"/>
                  <a:pt x="47" y="31"/>
                </a:cubicBezTo>
                <a:cubicBezTo>
                  <a:pt x="48" y="31"/>
                  <a:pt x="48" y="31"/>
                  <a:pt x="48" y="31"/>
                </a:cubicBezTo>
                <a:cubicBezTo>
                  <a:pt x="54" y="31"/>
                  <a:pt x="60" y="30"/>
                  <a:pt x="66" y="28"/>
                </a:cubicBezTo>
                <a:cubicBezTo>
                  <a:pt x="67" y="33"/>
                  <a:pt x="68" y="39"/>
                  <a:pt x="68" y="45"/>
                </a:cubicBezTo>
                <a:moveTo>
                  <a:pt x="14" y="19"/>
                </a:moveTo>
                <a:cubicBezTo>
                  <a:pt x="14" y="19"/>
                  <a:pt x="14" y="19"/>
                  <a:pt x="14" y="19"/>
                </a:cubicBezTo>
                <a:cubicBezTo>
                  <a:pt x="15" y="19"/>
                  <a:pt x="16" y="20"/>
                  <a:pt x="17" y="21"/>
                </a:cubicBezTo>
                <a:cubicBezTo>
                  <a:pt x="19" y="23"/>
                  <a:pt x="22" y="25"/>
                  <a:pt x="25" y="26"/>
                </a:cubicBezTo>
                <a:cubicBezTo>
                  <a:pt x="24" y="32"/>
                  <a:pt x="23" y="38"/>
                  <a:pt x="23" y="45"/>
                </a:cubicBezTo>
                <a:cubicBezTo>
                  <a:pt x="3" y="45"/>
                  <a:pt x="3" y="45"/>
                  <a:pt x="3" y="45"/>
                </a:cubicBezTo>
                <a:cubicBezTo>
                  <a:pt x="4" y="40"/>
                  <a:pt x="4" y="36"/>
                  <a:pt x="6" y="32"/>
                </a:cubicBezTo>
                <a:cubicBezTo>
                  <a:pt x="6" y="31"/>
                  <a:pt x="7" y="29"/>
                  <a:pt x="7" y="28"/>
                </a:cubicBezTo>
                <a:cubicBezTo>
                  <a:pt x="8" y="28"/>
                  <a:pt x="8" y="28"/>
                  <a:pt x="8" y="28"/>
                </a:cubicBezTo>
                <a:cubicBezTo>
                  <a:pt x="9" y="24"/>
                  <a:pt x="11" y="21"/>
                  <a:pt x="14" y="19"/>
                </a:cubicBezTo>
                <a:moveTo>
                  <a:pt x="92" y="45"/>
                </a:moveTo>
                <a:cubicBezTo>
                  <a:pt x="71" y="45"/>
                  <a:pt x="71" y="45"/>
                  <a:pt x="71" y="45"/>
                </a:cubicBezTo>
                <a:cubicBezTo>
                  <a:pt x="71" y="39"/>
                  <a:pt x="70" y="32"/>
                  <a:pt x="69" y="27"/>
                </a:cubicBezTo>
                <a:cubicBezTo>
                  <a:pt x="73" y="24"/>
                  <a:pt x="78" y="22"/>
                  <a:pt x="82" y="18"/>
                </a:cubicBezTo>
                <a:cubicBezTo>
                  <a:pt x="83" y="20"/>
                  <a:pt x="85" y="23"/>
                  <a:pt x="87" y="25"/>
                </a:cubicBezTo>
                <a:cubicBezTo>
                  <a:pt x="90" y="31"/>
                  <a:pt x="92" y="38"/>
                  <a:pt x="92" y="45"/>
                </a:cubicBezTo>
                <a:moveTo>
                  <a:pt x="16" y="16"/>
                </a:moveTo>
                <a:cubicBezTo>
                  <a:pt x="20" y="12"/>
                  <a:pt x="26" y="8"/>
                  <a:pt x="32" y="6"/>
                </a:cubicBezTo>
                <a:cubicBezTo>
                  <a:pt x="33" y="5"/>
                  <a:pt x="35" y="5"/>
                  <a:pt x="36" y="4"/>
                </a:cubicBezTo>
                <a:cubicBezTo>
                  <a:pt x="34" y="6"/>
                  <a:pt x="32" y="10"/>
                  <a:pt x="30" y="14"/>
                </a:cubicBezTo>
                <a:cubicBezTo>
                  <a:pt x="28" y="17"/>
                  <a:pt x="27" y="20"/>
                  <a:pt x="26" y="23"/>
                </a:cubicBezTo>
                <a:cubicBezTo>
                  <a:pt x="23" y="22"/>
                  <a:pt x="19" y="19"/>
                  <a:pt x="16" y="17"/>
                </a:cubicBezTo>
                <a:cubicBezTo>
                  <a:pt x="16" y="17"/>
                  <a:pt x="16" y="16"/>
                  <a:pt x="16" y="16"/>
                </a:cubicBezTo>
                <a:cubicBezTo>
                  <a:pt x="16" y="16"/>
                  <a:pt x="16" y="16"/>
                  <a:pt x="16" y="16"/>
                </a:cubicBezTo>
                <a:moveTo>
                  <a:pt x="68" y="24"/>
                </a:moveTo>
                <a:cubicBezTo>
                  <a:pt x="67" y="22"/>
                  <a:pt x="67" y="20"/>
                  <a:pt x="66" y="18"/>
                </a:cubicBezTo>
                <a:cubicBezTo>
                  <a:pt x="64" y="14"/>
                  <a:pt x="62" y="9"/>
                  <a:pt x="58" y="5"/>
                </a:cubicBezTo>
                <a:cubicBezTo>
                  <a:pt x="58" y="4"/>
                  <a:pt x="57" y="4"/>
                  <a:pt x="57" y="4"/>
                </a:cubicBezTo>
                <a:cubicBezTo>
                  <a:pt x="62" y="5"/>
                  <a:pt x="66" y="6"/>
                  <a:pt x="71" y="9"/>
                </a:cubicBezTo>
                <a:cubicBezTo>
                  <a:pt x="74" y="11"/>
                  <a:pt x="77" y="13"/>
                  <a:pt x="80" y="16"/>
                </a:cubicBezTo>
                <a:cubicBezTo>
                  <a:pt x="76" y="19"/>
                  <a:pt x="72" y="22"/>
                  <a:pt x="68" y="24"/>
                </a:cubicBezTo>
                <a:moveTo>
                  <a:pt x="47" y="28"/>
                </a:moveTo>
                <a:cubicBezTo>
                  <a:pt x="41" y="28"/>
                  <a:pt x="35" y="27"/>
                  <a:pt x="29" y="25"/>
                </a:cubicBezTo>
                <a:cubicBezTo>
                  <a:pt x="30" y="21"/>
                  <a:pt x="31" y="18"/>
                  <a:pt x="33" y="15"/>
                </a:cubicBezTo>
                <a:cubicBezTo>
                  <a:pt x="36" y="8"/>
                  <a:pt x="40" y="4"/>
                  <a:pt x="45" y="3"/>
                </a:cubicBezTo>
                <a:cubicBezTo>
                  <a:pt x="45" y="3"/>
                  <a:pt x="45" y="3"/>
                  <a:pt x="46" y="3"/>
                </a:cubicBezTo>
                <a:cubicBezTo>
                  <a:pt x="47" y="3"/>
                  <a:pt x="47" y="3"/>
                  <a:pt x="47" y="3"/>
                </a:cubicBezTo>
                <a:cubicBezTo>
                  <a:pt x="50" y="3"/>
                  <a:pt x="53" y="4"/>
                  <a:pt x="56" y="7"/>
                </a:cubicBezTo>
                <a:cubicBezTo>
                  <a:pt x="60" y="10"/>
                  <a:pt x="62" y="15"/>
                  <a:pt x="63" y="19"/>
                </a:cubicBezTo>
                <a:cubicBezTo>
                  <a:pt x="64" y="21"/>
                  <a:pt x="64" y="23"/>
                  <a:pt x="65" y="25"/>
                </a:cubicBezTo>
                <a:cubicBezTo>
                  <a:pt x="60" y="27"/>
                  <a:pt x="54" y="28"/>
                  <a:pt x="48" y="28"/>
                </a:cubicBezTo>
                <a:cubicBezTo>
                  <a:pt x="48" y="28"/>
                  <a:pt x="47" y="28"/>
                  <a:pt x="47" y="28"/>
                </a:cubicBezTo>
                <a:moveTo>
                  <a:pt x="47" y="0"/>
                </a:moveTo>
                <a:cubicBezTo>
                  <a:pt x="46" y="0"/>
                  <a:pt x="45" y="0"/>
                  <a:pt x="44" y="0"/>
                </a:cubicBezTo>
                <a:cubicBezTo>
                  <a:pt x="40" y="0"/>
                  <a:pt x="35" y="1"/>
                  <a:pt x="31" y="3"/>
                </a:cubicBezTo>
                <a:cubicBezTo>
                  <a:pt x="25" y="5"/>
                  <a:pt x="19" y="9"/>
                  <a:pt x="15" y="13"/>
                </a:cubicBezTo>
                <a:cubicBezTo>
                  <a:pt x="14" y="14"/>
                  <a:pt x="13" y="15"/>
                  <a:pt x="13" y="15"/>
                </a:cubicBezTo>
                <a:cubicBezTo>
                  <a:pt x="10" y="19"/>
                  <a:pt x="7" y="22"/>
                  <a:pt x="5" y="26"/>
                </a:cubicBezTo>
                <a:cubicBezTo>
                  <a:pt x="5" y="27"/>
                  <a:pt x="4" y="28"/>
                  <a:pt x="4" y="29"/>
                </a:cubicBezTo>
                <a:cubicBezTo>
                  <a:pt x="3" y="31"/>
                  <a:pt x="3" y="32"/>
                  <a:pt x="2" y="33"/>
                </a:cubicBezTo>
                <a:cubicBezTo>
                  <a:pt x="1" y="37"/>
                  <a:pt x="1" y="41"/>
                  <a:pt x="0" y="45"/>
                </a:cubicBezTo>
                <a:cubicBezTo>
                  <a:pt x="0" y="45"/>
                  <a:pt x="0" y="46"/>
                  <a:pt x="0" y="46"/>
                </a:cubicBezTo>
                <a:cubicBezTo>
                  <a:pt x="0" y="47"/>
                  <a:pt x="0" y="47"/>
                  <a:pt x="0" y="47"/>
                </a:cubicBezTo>
                <a:cubicBezTo>
                  <a:pt x="0" y="52"/>
                  <a:pt x="1" y="57"/>
                  <a:pt x="2" y="61"/>
                </a:cubicBezTo>
                <a:cubicBezTo>
                  <a:pt x="5" y="71"/>
                  <a:pt x="11" y="79"/>
                  <a:pt x="19" y="86"/>
                </a:cubicBezTo>
                <a:cubicBezTo>
                  <a:pt x="28" y="92"/>
                  <a:pt x="38" y="95"/>
                  <a:pt x="48" y="95"/>
                </a:cubicBezTo>
                <a:cubicBezTo>
                  <a:pt x="52" y="95"/>
                  <a:pt x="57" y="94"/>
                  <a:pt x="61" y="93"/>
                </a:cubicBezTo>
                <a:cubicBezTo>
                  <a:pt x="70" y="91"/>
                  <a:pt x="79" y="85"/>
                  <a:pt x="85" y="77"/>
                </a:cubicBezTo>
                <a:cubicBezTo>
                  <a:pt x="85" y="77"/>
                  <a:pt x="85" y="77"/>
                  <a:pt x="85" y="77"/>
                </a:cubicBezTo>
                <a:cubicBezTo>
                  <a:pt x="86" y="77"/>
                  <a:pt x="86" y="77"/>
                  <a:pt x="86" y="76"/>
                </a:cubicBezTo>
                <a:cubicBezTo>
                  <a:pt x="87" y="76"/>
                  <a:pt x="87" y="75"/>
                  <a:pt x="87" y="75"/>
                </a:cubicBezTo>
                <a:cubicBezTo>
                  <a:pt x="89" y="72"/>
                  <a:pt x="91" y="69"/>
                  <a:pt x="92" y="66"/>
                </a:cubicBezTo>
                <a:cubicBezTo>
                  <a:pt x="94" y="60"/>
                  <a:pt x="95" y="54"/>
                  <a:pt x="95" y="47"/>
                </a:cubicBezTo>
                <a:cubicBezTo>
                  <a:pt x="96" y="47"/>
                  <a:pt x="96" y="47"/>
                  <a:pt x="96" y="46"/>
                </a:cubicBezTo>
                <a:cubicBezTo>
                  <a:pt x="96" y="46"/>
                  <a:pt x="96" y="45"/>
                  <a:pt x="95" y="45"/>
                </a:cubicBezTo>
                <a:cubicBezTo>
                  <a:pt x="95" y="38"/>
                  <a:pt x="93" y="30"/>
                  <a:pt x="89" y="24"/>
                </a:cubicBezTo>
                <a:cubicBezTo>
                  <a:pt x="88" y="21"/>
                  <a:pt x="86" y="18"/>
                  <a:pt x="83" y="15"/>
                </a:cubicBezTo>
                <a:cubicBezTo>
                  <a:pt x="83" y="15"/>
                  <a:pt x="83" y="15"/>
                  <a:pt x="83" y="15"/>
                </a:cubicBezTo>
                <a:cubicBezTo>
                  <a:pt x="82" y="14"/>
                  <a:pt x="82" y="14"/>
                  <a:pt x="82" y="14"/>
                </a:cubicBezTo>
                <a:cubicBezTo>
                  <a:pt x="79" y="11"/>
                  <a:pt x="76" y="8"/>
                  <a:pt x="72" y="6"/>
                </a:cubicBezTo>
                <a:cubicBezTo>
                  <a:pt x="65" y="2"/>
                  <a:pt x="56" y="0"/>
                  <a:pt x="48" y="0"/>
                </a:cubicBezTo>
                <a:cubicBezTo>
                  <a:pt x="47" y="0"/>
                  <a:pt x="47" y="0"/>
                  <a:pt x="47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x-none"/>
          </a:p>
        </p:txBody>
      </p:sp>
      <p:sp>
        <p:nvSpPr>
          <p:cNvPr id="52" name="Freeform 36">
            <a:extLst>
              <a:ext uri="{FF2B5EF4-FFF2-40B4-BE49-F238E27FC236}">
                <a16:creationId xmlns:a16="http://schemas.microsoft.com/office/drawing/2014/main" id="{580BBCA1-C550-4D79-A4F4-29867E720536}"/>
              </a:ext>
            </a:extLst>
          </p:cNvPr>
          <p:cNvSpPr>
            <a:spLocks noEditPoints="1"/>
          </p:cNvSpPr>
          <p:nvPr/>
        </p:nvSpPr>
        <p:spPr bwMode="auto">
          <a:xfrm>
            <a:off x="4874467" y="4581434"/>
            <a:ext cx="760421" cy="497027"/>
          </a:xfrm>
          <a:custGeom>
            <a:avLst/>
            <a:gdLst>
              <a:gd name="T0" fmla="*/ 41 w 126"/>
              <a:gd name="T1" fmla="*/ 63 h 82"/>
              <a:gd name="T2" fmla="*/ 46 w 126"/>
              <a:gd name="T3" fmla="*/ 66 h 82"/>
              <a:gd name="T4" fmla="*/ 37 w 126"/>
              <a:gd name="T5" fmla="*/ 77 h 82"/>
              <a:gd name="T6" fmla="*/ 40 w 126"/>
              <a:gd name="T7" fmla="*/ 68 h 82"/>
              <a:gd name="T8" fmla="*/ 41 w 126"/>
              <a:gd name="T9" fmla="*/ 64 h 82"/>
              <a:gd name="T10" fmla="*/ 110 w 126"/>
              <a:gd name="T11" fmla="*/ 10 h 82"/>
              <a:gd name="T12" fmla="*/ 47 w 126"/>
              <a:gd name="T13" fmla="*/ 54 h 82"/>
              <a:gd name="T14" fmla="*/ 38 w 126"/>
              <a:gd name="T15" fmla="*/ 59 h 82"/>
              <a:gd name="T16" fmla="*/ 38 w 126"/>
              <a:gd name="T17" fmla="*/ 62 h 82"/>
              <a:gd name="T18" fmla="*/ 37 w 126"/>
              <a:gd name="T19" fmla="*/ 65 h 82"/>
              <a:gd name="T20" fmla="*/ 36 w 126"/>
              <a:gd name="T21" fmla="*/ 72 h 82"/>
              <a:gd name="T22" fmla="*/ 33 w 126"/>
              <a:gd name="T23" fmla="*/ 72 h 82"/>
              <a:gd name="T24" fmla="*/ 29 w 126"/>
              <a:gd name="T25" fmla="*/ 60 h 82"/>
              <a:gd name="T26" fmla="*/ 28 w 126"/>
              <a:gd name="T27" fmla="*/ 54 h 82"/>
              <a:gd name="T28" fmla="*/ 46 w 126"/>
              <a:gd name="T29" fmla="*/ 44 h 82"/>
              <a:gd name="T30" fmla="*/ 108 w 126"/>
              <a:gd name="T31" fmla="*/ 8 h 82"/>
              <a:gd name="T32" fmla="*/ 43 w 126"/>
              <a:gd name="T33" fmla="*/ 42 h 82"/>
              <a:gd name="T34" fmla="*/ 27 w 126"/>
              <a:gd name="T35" fmla="*/ 51 h 82"/>
              <a:gd name="T36" fmla="*/ 5 w 126"/>
              <a:gd name="T37" fmla="*/ 39 h 82"/>
              <a:gd name="T38" fmla="*/ 43 w 126"/>
              <a:gd name="T39" fmla="*/ 28 h 82"/>
              <a:gd name="T40" fmla="*/ 47 w 126"/>
              <a:gd name="T41" fmla="*/ 58 h 82"/>
              <a:gd name="T42" fmla="*/ 119 w 126"/>
              <a:gd name="T43" fmla="*/ 8 h 82"/>
              <a:gd name="T44" fmla="*/ 46 w 126"/>
              <a:gd name="T45" fmla="*/ 64 h 82"/>
              <a:gd name="T46" fmla="*/ 42 w 126"/>
              <a:gd name="T47" fmla="*/ 60 h 82"/>
              <a:gd name="T48" fmla="*/ 47 w 126"/>
              <a:gd name="T49" fmla="*/ 58 h 82"/>
              <a:gd name="T50" fmla="*/ 124 w 126"/>
              <a:gd name="T51" fmla="*/ 0 h 82"/>
              <a:gd name="T52" fmla="*/ 43 w 126"/>
              <a:gd name="T53" fmla="*/ 25 h 82"/>
              <a:gd name="T54" fmla="*/ 8 w 126"/>
              <a:gd name="T55" fmla="*/ 35 h 82"/>
              <a:gd name="T56" fmla="*/ 0 w 126"/>
              <a:gd name="T57" fmla="*/ 39 h 82"/>
              <a:gd name="T58" fmla="*/ 1 w 126"/>
              <a:gd name="T59" fmla="*/ 40 h 82"/>
              <a:gd name="T60" fmla="*/ 4 w 126"/>
              <a:gd name="T61" fmla="*/ 42 h 82"/>
              <a:gd name="T62" fmla="*/ 14 w 126"/>
              <a:gd name="T63" fmla="*/ 47 h 82"/>
              <a:gd name="T64" fmla="*/ 25 w 126"/>
              <a:gd name="T65" fmla="*/ 54 h 82"/>
              <a:gd name="T66" fmla="*/ 26 w 126"/>
              <a:gd name="T67" fmla="*/ 58 h 82"/>
              <a:gd name="T68" fmla="*/ 30 w 126"/>
              <a:gd name="T69" fmla="*/ 72 h 82"/>
              <a:gd name="T70" fmla="*/ 34 w 126"/>
              <a:gd name="T71" fmla="*/ 81 h 82"/>
              <a:gd name="T72" fmla="*/ 35 w 126"/>
              <a:gd name="T73" fmla="*/ 82 h 82"/>
              <a:gd name="T74" fmla="*/ 51 w 126"/>
              <a:gd name="T75" fmla="*/ 70 h 82"/>
              <a:gd name="T76" fmla="*/ 69 w 126"/>
              <a:gd name="T77" fmla="*/ 78 h 82"/>
              <a:gd name="T78" fmla="*/ 125 w 126"/>
              <a:gd name="T79" fmla="*/ 3 h 82"/>
              <a:gd name="T80" fmla="*/ 125 w 126"/>
              <a:gd name="T81" fmla="*/ 2 h 82"/>
              <a:gd name="T82" fmla="*/ 125 w 126"/>
              <a:gd name="T83" fmla="*/ 0 h 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26" h="82">
                <a:moveTo>
                  <a:pt x="41" y="64"/>
                </a:moveTo>
                <a:cubicBezTo>
                  <a:pt x="41" y="63"/>
                  <a:pt x="41" y="63"/>
                  <a:pt x="41" y="63"/>
                </a:cubicBezTo>
                <a:cubicBezTo>
                  <a:pt x="41" y="64"/>
                  <a:pt x="42" y="64"/>
                  <a:pt x="43" y="65"/>
                </a:cubicBezTo>
                <a:cubicBezTo>
                  <a:pt x="44" y="65"/>
                  <a:pt x="45" y="66"/>
                  <a:pt x="46" y="66"/>
                </a:cubicBezTo>
                <a:cubicBezTo>
                  <a:pt x="46" y="67"/>
                  <a:pt x="47" y="68"/>
                  <a:pt x="48" y="68"/>
                </a:cubicBezTo>
                <a:cubicBezTo>
                  <a:pt x="45" y="71"/>
                  <a:pt x="41" y="74"/>
                  <a:pt x="37" y="77"/>
                </a:cubicBezTo>
                <a:cubicBezTo>
                  <a:pt x="39" y="71"/>
                  <a:pt x="39" y="71"/>
                  <a:pt x="39" y="71"/>
                </a:cubicBezTo>
                <a:cubicBezTo>
                  <a:pt x="40" y="68"/>
                  <a:pt x="40" y="68"/>
                  <a:pt x="40" y="68"/>
                </a:cubicBezTo>
                <a:cubicBezTo>
                  <a:pt x="40" y="67"/>
                  <a:pt x="40" y="67"/>
                  <a:pt x="40" y="67"/>
                </a:cubicBezTo>
                <a:cubicBezTo>
                  <a:pt x="41" y="64"/>
                  <a:pt x="41" y="64"/>
                  <a:pt x="41" y="64"/>
                </a:cubicBezTo>
                <a:moveTo>
                  <a:pt x="46" y="44"/>
                </a:moveTo>
                <a:cubicBezTo>
                  <a:pt x="67" y="32"/>
                  <a:pt x="89" y="20"/>
                  <a:pt x="110" y="10"/>
                </a:cubicBezTo>
                <a:cubicBezTo>
                  <a:pt x="97" y="20"/>
                  <a:pt x="97" y="20"/>
                  <a:pt x="97" y="20"/>
                </a:cubicBezTo>
                <a:cubicBezTo>
                  <a:pt x="80" y="32"/>
                  <a:pt x="64" y="44"/>
                  <a:pt x="47" y="54"/>
                </a:cubicBezTo>
                <a:cubicBezTo>
                  <a:pt x="46" y="55"/>
                  <a:pt x="45" y="56"/>
                  <a:pt x="44" y="56"/>
                </a:cubicBezTo>
                <a:cubicBezTo>
                  <a:pt x="42" y="57"/>
                  <a:pt x="40" y="58"/>
                  <a:pt x="38" y="59"/>
                </a:cubicBezTo>
                <a:cubicBezTo>
                  <a:pt x="37" y="60"/>
                  <a:pt x="37" y="61"/>
                  <a:pt x="37" y="62"/>
                </a:cubicBezTo>
                <a:cubicBezTo>
                  <a:pt x="38" y="62"/>
                  <a:pt x="38" y="62"/>
                  <a:pt x="38" y="62"/>
                </a:cubicBezTo>
                <a:cubicBezTo>
                  <a:pt x="38" y="62"/>
                  <a:pt x="38" y="62"/>
                  <a:pt x="38" y="62"/>
                </a:cubicBezTo>
                <a:cubicBezTo>
                  <a:pt x="37" y="65"/>
                  <a:pt x="37" y="65"/>
                  <a:pt x="37" y="65"/>
                </a:cubicBezTo>
                <a:cubicBezTo>
                  <a:pt x="36" y="69"/>
                  <a:pt x="36" y="69"/>
                  <a:pt x="36" y="69"/>
                </a:cubicBezTo>
                <a:cubicBezTo>
                  <a:pt x="36" y="72"/>
                  <a:pt x="36" y="72"/>
                  <a:pt x="36" y="72"/>
                </a:cubicBezTo>
                <a:cubicBezTo>
                  <a:pt x="35" y="76"/>
                  <a:pt x="35" y="76"/>
                  <a:pt x="35" y="76"/>
                </a:cubicBezTo>
                <a:cubicBezTo>
                  <a:pt x="34" y="74"/>
                  <a:pt x="34" y="73"/>
                  <a:pt x="33" y="72"/>
                </a:cubicBezTo>
                <a:cubicBezTo>
                  <a:pt x="33" y="71"/>
                  <a:pt x="32" y="70"/>
                  <a:pt x="32" y="69"/>
                </a:cubicBezTo>
                <a:cubicBezTo>
                  <a:pt x="31" y="66"/>
                  <a:pt x="30" y="63"/>
                  <a:pt x="29" y="60"/>
                </a:cubicBezTo>
                <a:cubicBezTo>
                  <a:pt x="29" y="59"/>
                  <a:pt x="29" y="58"/>
                  <a:pt x="29" y="56"/>
                </a:cubicBezTo>
                <a:cubicBezTo>
                  <a:pt x="28" y="56"/>
                  <a:pt x="28" y="55"/>
                  <a:pt x="28" y="54"/>
                </a:cubicBezTo>
                <a:cubicBezTo>
                  <a:pt x="33" y="51"/>
                  <a:pt x="38" y="48"/>
                  <a:pt x="43" y="45"/>
                </a:cubicBezTo>
                <a:cubicBezTo>
                  <a:pt x="44" y="45"/>
                  <a:pt x="45" y="44"/>
                  <a:pt x="46" y="44"/>
                </a:cubicBezTo>
                <a:moveTo>
                  <a:pt x="46" y="27"/>
                </a:moveTo>
                <a:cubicBezTo>
                  <a:pt x="108" y="8"/>
                  <a:pt x="108" y="8"/>
                  <a:pt x="108" y="8"/>
                </a:cubicBezTo>
                <a:cubicBezTo>
                  <a:pt x="87" y="18"/>
                  <a:pt x="66" y="29"/>
                  <a:pt x="46" y="40"/>
                </a:cubicBezTo>
                <a:cubicBezTo>
                  <a:pt x="45" y="41"/>
                  <a:pt x="44" y="42"/>
                  <a:pt x="43" y="42"/>
                </a:cubicBezTo>
                <a:cubicBezTo>
                  <a:pt x="38" y="45"/>
                  <a:pt x="33" y="48"/>
                  <a:pt x="28" y="51"/>
                </a:cubicBezTo>
                <a:cubicBezTo>
                  <a:pt x="27" y="51"/>
                  <a:pt x="27" y="51"/>
                  <a:pt x="27" y="51"/>
                </a:cubicBezTo>
                <a:cubicBezTo>
                  <a:pt x="6" y="40"/>
                  <a:pt x="6" y="40"/>
                  <a:pt x="6" y="40"/>
                </a:cubicBezTo>
                <a:cubicBezTo>
                  <a:pt x="5" y="39"/>
                  <a:pt x="5" y="39"/>
                  <a:pt x="5" y="39"/>
                </a:cubicBezTo>
                <a:cubicBezTo>
                  <a:pt x="9" y="38"/>
                  <a:pt x="9" y="38"/>
                  <a:pt x="9" y="38"/>
                </a:cubicBezTo>
                <a:cubicBezTo>
                  <a:pt x="43" y="28"/>
                  <a:pt x="43" y="28"/>
                  <a:pt x="43" y="28"/>
                </a:cubicBezTo>
                <a:cubicBezTo>
                  <a:pt x="46" y="27"/>
                  <a:pt x="46" y="27"/>
                  <a:pt x="46" y="27"/>
                </a:cubicBezTo>
                <a:moveTo>
                  <a:pt x="47" y="58"/>
                </a:moveTo>
                <a:cubicBezTo>
                  <a:pt x="65" y="47"/>
                  <a:pt x="82" y="34"/>
                  <a:pt x="98" y="22"/>
                </a:cubicBezTo>
                <a:cubicBezTo>
                  <a:pt x="119" y="8"/>
                  <a:pt x="119" y="8"/>
                  <a:pt x="119" y="8"/>
                </a:cubicBezTo>
                <a:cubicBezTo>
                  <a:pt x="103" y="31"/>
                  <a:pt x="87" y="53"/>
                  <a:pt x="68" y="74"/>
                </a:cubicBezTo>
                <a:cubicBezTo>
                  <a:pt x="61" y="72"/>
                  <a:pt x="53" y="68"/>
                  <a:pt x="46" y="64"/>
                </a:cubicBezTo>
                <a:cubicBezTo>
                  <a:pt x="45" y="63"/>
                  <a:pt x="45" y="62"/>
                  <a:pt x="44" y="62"/>
                </a:cubicBezTo>
                <a:cubicBezTo>
                  <a:pt x="43" y="61"/>
                  <a:pt x="43" y="61"/>
                  <a:pt x="42" y="60"/>
                </a:cubicBezTo>
                <a:cubicBezTo>
                  <a:pt x="43" y="60"/>
                  <a:pt x="43" y="60"/>
                  <a:pt x="44" y="60"/>
                </a:cubicBezTo>
                <a:cubicBezTo>
                  <a:pt x="45" y="59"/>
                  <a:pt x="46" y="58"/>
                  <a:pt x="47" y="58"/>
                </a:cubicBezTo>
                <a:moveTo>
                  <a:pt x="124" y="0"/>
                </a:moveTo>
                <a:cubicBezTo>
                  <a:pt x="124" y="0"/>
                  <a:pt x="124" y="0"/>
                  <a:pt x="124" y="0"/>
                </a:cubicBezTo>
                <a:cubicBezTo>
                  <a:pt x="46" y="24"/>
                  <a:pt x="46" y="24"/>
                  <a:pt x="46" y="24"/>
                </a:cubicBezTo>
                <a:cubicBezTo>
                  <a:pt x="43" y="25"/>
                  <a:pt x="43" y="25"/>
                  <a:pt x="43" y="25"/>
                </a:cubicBezTo>
                <a:cubicBezTo>
                  <a:pt x="18" y="32"/>
                  <a:pt x="18" y="32"/>
                  <a:pt x="18" y="32"/>
                </a:cubicBezTo>
                <a:cubicBezTo>
                  <a:pt x="8" y="35"/>
                  <a:pt x="8" y="35"/>
                  <a:pt x="8" y="35"/>
                </a:cubicBezTo>
                <a:cubicBezTo>
                  <a:pt x="1" y="38"/>
                  <a:pt x="1" y="38"/>
                  <a:pt x="1" y="38"/>
                </a:cubicBezTo>
                <a:cubicBezTo>
                  <a:pt x="0" y="38"/>
                  <a:pt x="0" y="38"/>
                  <a:pt x="0" y="39"/>
                </a:cubicBezTo>
                <a:cubicBezTo>
                  <a:pt x="0" y="39"/>
                  <a:pt x="0" y="40"/>
                  <a:pt x="0" y="40"/>
                </a:cubicBezTo>
                <a:cubicBezTo>
                  <a:pt x="1" y="40"/>
                  <a:pt x="1" y="40"/>
                  <a:pt x="1" y="40"/>
                </a:cubicBezTo>
                <a:cubicBezTo>
                  <a:pt x="1" y="40"/>
                  <a:pt x="1" y="40"/>
                  <a:pt x="1" y="40"/>
                </a:cubicBezTo>
                <a:cubicBezTo>
                  <a:pt x="4" y="42"/>
                  <a:pt x="4" y="42"/>
                  <a:pt x="4" y="42"/>
                </a:cubicBezTo>
                <a:cubicBezTo>
                  <a:pt x="8" y="44"/>
                  <a:pt x="8" y="44"/>
                  <a:pt x="8" y="44"/>
                </a:cubicBezTo>
                <a:cubicBezTo>
                  <a:pt x="14" y="47"/>
                  <a:pt x="14" y="47"/>
                  <a:pt x="14" y="47"/>
                </a:cubicBezTo>
                <a:cubicBezTo>
                  <a:pt x="25" y="53"/>
                  <a:pt x="25" y="53"/>
                  <a:pt x="25" y="53"/>
                </a:cubicBezTo>
                <a:cubicBezTo>
                  <a:pt x="25" y="54"/>
                  <a:pt x="25" y="54"/>
                  <a:pt x="25" y="54"/>
                </a:cubicBezTo>
                <a:cubicBezTo>
                  <a:pt x="25" y="54"/>
                  <a:pt x="25" y="54"/>
                  <a:pt x="25" y="54"/>
                </a:cubicBezTo>
                <a:cubicBezTo>
                  <a:pt x="25" y="56"/>
                  <a:pt x="26" y="57"/>
                  <a:pt x="26" y="58"/>
                </a:cubicBezTo>
                <a:cubicBezTo>
                  <a:pt x="27" y="62"/>
                  <a:pt x="28" y="66"/>
                  <a:pt x="29" y="69"/>
                </a:cubicBezTo>
                <a:cubicBezTo>
                  <a:pt x="29" y="70"/>
                  <a:pt x="29" y="71"/>
                  <a:pt x="30" y="72"/>
                </a:cubicBezTo>
                <a:cubicBezTo>
                  <a:pt x="31" y="75"/>
                  <a:pt x="32" y="77"/>
                  <a:pt x="34" y="80"/>
                </a:cubicBezTo>
                <a:cubicBezTo>
                  <a:pt x="33" y="80"/>
                  <a:pt x="33" y="81"/>
                  <a:pt x="34" y="81"/>
                </a:cubicBezTo>
                <a:cubicBezTo>
                  <a:pt x="34" y="81"/>
                  <a:pt x="34" y="81"/>
                  <a:pt x="34" y="81"/>
                </a:cubicBezTo>
                <a:cubicBezTo>
                  <a:pt x="34" y="82"/>
                  <a:pt x="34" y="82"/>
                  <a:pt x="35" y="82"/>
                </a:cubicBezTo>
                <a:cubicBezTo>
                  <a:pt x="35" y="82"/>
                  <a:pt x="35" y="82"/>
                  <a:pt x="36" y="82"/>
                </a:cubicBezTo>
                <a:cubicBezTo>
                  <a:pt x="41" y="78"/>
                  <a:pt x="46" y="74"/>
                  <a:pt x="51" y="70"/>
                </a:cubicBezTo>
                <a:cubicBezTo>
                  <a:pt x="56" y="73"/>
                  <a:pt x="62" y="76"/>
                  <a:pt x="68" y="78"/>
                </a:cubicBezTo>
                <a:cubicBezTo>
                  <a:pt x="69" y="78"/>
                  <a:pt x="69" y="78"/>
                  <a:pt x="69" y="78"/>
                </a:cubicBezTo>
                <a:cubicBezTo>
                  <a:pt x="69" y="78"/>
                  <a:pt x="70" y="77"/>
                  <a:pt x="70" y="77"/>
                </a:cubicBezTo>
                <a:cubicBezTo>
                  <a:pt x="90" y="54"/>
                  <a:pt x="109" y="29"/>
                  <a:pt x="125" y="3"/>
                </a:cubicBezTo>
                <a:cubicBezTo>
                  <a:pt x="125" y="2"/>
                  <a:pt x="125" y="2"/>
                  <a:pt x="125" y="2"/>
                </a:cubicBezTo>
                <a:cubicBezTo>
                  <a:pt x="125" y="2"/>
                  <a:pt x="125" y="2"/>
                  <a:pt x="125" y="2"/>
                </a:cubicBezTo>
                <a:cubicBezTo>
                  <a:pt x="126" y="2"/>
                  <a:pt x="126" y="1"/>
                  <a:pt x="125" y="0"/>
                </a:cubicBezTo>
                <a:cubicBezTo>
                  <a:pt x="125" y="0"/>
                  <a:pt x="125" y="0"/>
                  <a:pt x="125" y="0"/>
                </a:cubicBezTo>
                <a:cubicBezTo>
                  <a:pt x="125" y="0"/>
                  <a:pt x="125" y="0"/>
                  <a:pt x="124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x-none"/>
          </a:p>
        </p:txBody>
      </p:sp>
      <p:sp>
        <p:nvSpPr>
          <p:cNvPr id="53" name="Freeform 8">
            <a:extLst>
              <a:ext uri="{FF2B5EF4-FFF2-40B4-BE49-F238E27FC236}">
                <a16:creationId xmlns:a16="http://schemas.microsoft.com/office/drawing/2014/main" id="{47726056-CA6B-43CC-B9FC-00BFC86AD171}"/>
              </a:ext>
            </a:extLst>
          </p:cNvPr>
          <p:cNvSpPr>
            <a:spLocks noEditPoints="1"/>
          </p:cNvSpPr>
          <p:nvPr/>
        </p:nvSpPr>
        <p:spPr bwMode="auto">
          <a:xfrm>
            <a:off x="6853990" y="4161724"/>
            <a:ext cx="790575" cy="574675"/>
          </a:xfrm>
          <a:custGeom>
            <a:avLst/>
            <a:gdLst>
              <a:gd name="T0" fmla="*/ 90 w 197"/>
              <a:gd name="T1" fmla="*/ 79 h 143"/>
              <a:gd name="T2" fmla="*/ 56 w 197"/>
              <a:gd name="T3" fmla="*/ 69 h 143"/>
              <a:gd name="T4" fmla="*/ 67 w 197"/>
              <a:gd name="T5" fmla="*/ 16 h 143"/>
              <a:gd name="T6" fmla="*/ 152 w 197"/>
              <a:gd name="T7" fmla="*/ 88 h 143"/>
              <a:gd name="T8" fmla="*/ 53 w 197"/>
              <a:gd name="T9" fmla="*/ 64 h 143"/>
              <a:gd name="T10" fmla="*/ 59 w 197"/>
              <a:gd name="T11" fmla="*/ 76 h 143"/>
              <a:gd name="T12" fmla="*/ 155 w 197"/>
              <a:gd name="T13" fmla="*/ 92 h 143"/>
              <a:gd name="T14" fmla="*/ 165 w 197"/>
              <a:gd name="T15" fmla="*/ 32 h 143"/>
              <a:gd name="T16" fmla="*/ 164 w 197"/>
              <a:gd name="T17" fmla="*/ 30 h 143"/>
              <a:gd name="T18" fmla="*/ 64 w 197"/>
              <a:gd name="T19" fmla="*/ 12 h 143"/>
              <a:gd name="T20" fmla="*/ 74 w 197"/>
              <a:gd name="T21" fmla="*/ 118 h 143"/>
              <a:gd name="T22" fmla="*/ 81 w 197"/>
              <a:gd name="T23" fmla="*/ 111 h 143"/>
              <a:gd name="T24" fmla="*/ 88 w 197"/>
              <a:gd name="T25" fmla="*/ 110 h 143"/>
              <a:gd name="T26" fmla="*/ 116 w 197"/>
              <a:gd name="T27" fmla="*/ 116 h 143"/>
              <a:gd name="T28" fmla="*/ 39 w 197"/>
              <a:gd name="T29" fmla="*/ 84 h 143"/>
              <a:gd name="T30" fmla="*/ 162 w 197"/>
              <a:gd name="T31" fmla="*/ 105 h 143"/>
              <a:gd name="T32" fmla="*/ 188 w 197"/>
              <a:gd name="T33" fmla="*/ 138 h 143"/>
              <a:gd name="T34" fmla="*/ 118 w 197"/>
              <a:gd name="T35" fmla="*/ 113 h 143"/>
              <a:gd name="T36" fmla="*/ 88 w 197"/>
              <a:gd name="T37" fmla="*/ 107 h 143"/>
              <a:gd name="T38" fmla="*/ 80 w 197"/>
              <a:gd name="T39" fmla="*/ 107 h 143"/>
              <a:gd name="T40" fmla="*/ 71 w 197"/>
              <a:gd name="T41" fmla="*/ 115 h 143"/>
              <a:gd name="T42" fmla="*/ 39 w 197"/>
              <a:gd name="T43" fmla="*/ 111 h 143"/>
              <a:gd name="T44" fmla="*/ 31 w 197"/>
              <a:gd name="T45" fmla="*/ 110 h 143"/>
              <a:gd name="T46" fmla="*/ 12 w 197"/>
              <a:gd name="T47" fmla="*/ 106 h 143"/>
              <a:gd name="T48" fmla="*/ 7 w 197"/>
              <a:gd name="T49" fmla="*/ 105 h 143"/>
              <a:gd name="T50" fmla="*/ 39 w 197"/>
              <a:gd name="T51" fmla="*/ 84 h 143"/>
              <a:gd name="T52" fmla="*/ 44 w 197"/>
              <a:gd name="T53" fmla="*/ 79 h 143"/>
              <a:gd name="T54" fmla="*/ 170 w 197"/>
              <a:gd name="T55" fmla="*/ 23 h 143"/>
              <a:gd name="T56" fmla="*/ 175 w 197"/>
              <a:gd name="T57" fmla="*/ 33 h 143"/>
              <a:gd name="T58" fmla="*/ 56 w 197"/>
              <a:gd name="T59" fmla="*/ 0 h 143"/>
              <a:gd name="T60" fmla="*/ 39 w 197"/>
              <a:gd name="T61" fmla="*/ 80 h 143"/>
              <a:gd name="T62" fmla="*/ 32 w 197"/>
              <a:gd name="T63" fmla="*/ 85 h 143"/>
              <a:gd name="T64" fmla="*/ 2 w 197"/>
              <a:gd name="T65" fmla="*/ 105 h 143"/>
              <a:gd name="T66" fmla="*/ 1 w 197"/>
              <a:gd name="T67" fmla="*/ 105 h 143"/>
              <a:gd name="T68" fmla="*/ 2 w 197"/>
              <a:gd name="T69" fmla="*/ 108 h 143"/>
              <a:gd name="T70" fmla="*/ 8 w 197"/>
              <a:gd name="T71" fmla="*/ 109 h 143"/>
              <a:gd name="T72" fmla="*/ 36 w 197"/>
              <a:gd name="T73" fmla="*/ 114 h 143"/>
              <a:gd name="T74" fmla="*/ 192 w 197"/>
              <a:gd name="T75" fmla="*/ 142 h 143"/>
              <a:gd name="T76" fmla="*/ 166 w 197"/>
              <a:gd name="T77" fmla="*/ 104 h 143"/>
              <a:gd name="T78" fmla="*/ 179 w 197"/>
              <a:gd name="T79" fmla="*/ 26 h 143"/>
              <a:gd name="T80" fmla="*/ 174 w 197"/>
              <a:gd name="T81" fmla="*/ 20 h 143"/>
              <a:gd name="T82" fmla="*/ 56 w 197"/>
              <a:gd name="T83" fmla="*/ 0 h 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97" h="143">
                <a:moveTo>
                  <a:pt x="152" y="88"/>
                </a:moveTo>
                <a:cubicBezTo>
                  <a:pt x="90" y="79"/>
                  <a:pt x="90" y="79"/>
                  <a:pt x="90" y="79"/>
                </a:cubicBezTo>
                <a:cubicBezTo>
                  <a:pt x="80" y="78"/>
                  <a:pt x="70" y="76"/>
                  <a:pt x="60" y="72"/>
                </a:cubicBezTo>
                <a:cubicBezTo>
                  <a:pt x="59" y="71"/>
                  <a:pt x="57" y="71"/>
                  <a:pt x="56" y="69"/>
                </a:cubicBezTo>
                <a:cubicBezTo>
                  <a:pt x="56" y="68"/>
                  <a:pt x="56" y="66"/>
                  <a:pt x="56" y="64"/>
                </a:cubicBezTo>
                <a:cubicBezTo>
                  <a:pt x="67" y="16"/>
                  <a:pt x="67" y="16"/>
                  <a:pt x="67" y="16"/>
                </a:cubicBezTo>
                <a:cubicBezTo>
                  <a:pt x="98" y="20"/>
                  <a:pt x="130" y="26"/>
                  <a:pt x="161" y="33"/>
                </a:cubicBezTo>
                <a:cubicBezTo>
                  <a:pt x="157" y="51"/>
                  <a:pt x="154" y="69"/>
                  <a:pt x="152" y="88"/>
                </a:cubicBezTo>
                <a:moveTo>
                  <a:pt x="64" y="12"/>
                </a:moveTo>
                <a:cubicBezTo>
                  <a:pt x="53" y="64"/>
                  <a:pt x="53" y="64"/>
                  <a:pt x="53" y="64"/>
                </a:cubicBezTo>
                <a:cubicBezTo>
                  <a:pt x="52" y="66"/>
                  <a:pt x="52" y="68"/>
                  <a:pt x="53" y="71"/>
                </a:cubicBezTo>
                <a:cubicBezTo>
                  <a:pt x="54" y="73"/>
                  <a:pt x="57" y="75"/>
                  <a:pt x="59" y="76"/>
                </a:cubicBezTo>
                <a:cubicBezTo>
                  <a:pt x="69" y="80"/>
                  <a:pt x="79" y="81"/>
                  <a:pt x="90" y="83"/>
                </a:cubicBezTo>
                <a:cubicBezTo>
                  <a:pt x="155" y="92"/>
                  <a:pt x="155" y="92"/>
                  <a:pt x="155" y="92"/>
                </a:cubicBezTo>
                <a:cubicBezTo>
                  <a:pt x="155" y="90"/>
                  <a:pt x="155" y="90"/>
                  <a:pt x="155" y="90"/>
                </a:cubicBezTo>
                <a:cubicBezTo>
                  <a:pt x="157" y="71"/>
                  <a:pt x="161" y="51"/>
                  <a:pt x="165" y="32"/>
                </a:cubicBezTo>
                <a:cubicBezTo>
                  <a:pt x="166" y="30"/>
                  <a:pt x="166" y="30"/>
                  <a:pt x="166" y="30"/>
                </a:cubicBezTo>
                <a:cubicBezTo>
                  <a:pt x="164" y="30"/>
                  <a:pt x="164" y="30"/>
                  <a:pt x="164" y="30"/>
                </a:cubicBezTo>
                <a:cubicBezTo>
                  <a:pt x="131" y="22"/>
                  <a:pt x="98" y="16"/>
                  <a:pt x="65" y="12"/>
                </a:cubicBezTo>
                <a:cubicBezTo>
                  <a:pt x="64" y="12"/>
                  <a:pt x="64" y="12"/>
                  <a:pt x="64" y="12"/>
                </a:cubicBezTo>
                <a:moveTo>
                  <a:pt x="120" y="126"/>
                </a:moveTo>
                <a:cubicBezTo>
                  <a:pt x="105" y="123"/>
                  <a:pt x="89" y="120"/>
                  <a:pt x="74" y="118"/>
                </a:cubicBezTo>
                <a:cubicBezTo>
                  <a:pt x="75" y="117"/>
                  <a:pt x="77" y="115"/>
                  <a:pt x="78" y="114"/>
                </a:cubicBezTo>
                <a:cubicBezTo>
                  <a:pt x="79" y="112"/>
                  <a:pt x="80" y="111"/>
                  <a:pt x="81" y="111"/>
                </a:cubicBezTo>
                <a:cubicBezTo>
                  <a:pt x="82" y="110"/>
                  <a:pt x="83" y="110"/>
                  <a:pt x="84" y="110"/>
                </a:cubicBezTo>
                <a:cubicBezTo>
                  <a:pt x="86" y="110"/>
                  <a:pt x="87" y="110"/>
                  <a:pt x="88" y="110"/>
                </a:cubicBezTo>
                <a:cubicBezTo>
                  <a:pt x="107" y="113"/>
                  <a:pt x="107" y="113"/>
                  <a:pt x="107" y="113"/>
                </a:cubicBezTo>
                <a:cubicBezTo>
                  <a:pt x="110" y="114"/>
                  <a:pt x="113" y="114"/>
                  <a:pt x="116" y="116"/>
                </a:cubicBezTo>
                <a:cubicBezTo>
                  <a:pt x="118" y="118"/>
                  <a:pt x="120" y="122"/>
                  <a:pt x="120" y="126"/>
                </a:cubicBezTo>
                <a:moveTo>
                  <a:pt x="39" y="84"/>
                </a:moveTo>
                <a:cubicBezTo>
                  <a:pt x="42" y="82"/>
                  <a:pt x="42" y="82"/>
                  <a:pt x="42" y="82"/>
                </a:cubicBezTo>
                <a:cubicBezTo>
                  <a:pt x="162" y="105"/>
                  <a:pt x="162" y="105"/>
                  <a:pt x="162" y="105"/>
                </a:cubicBezTo>
                <a:cubicBezTo>
                  <a:pt x="162" y="105"/>
                  <a:pt x="162" y="105"/>
                  <a:pt x="162" y="105"/>
                </a:cubicBezTo>
                <a:cubicBezTo>
                  <a:pt x="188" y="138"/>
                  <a:pt x="188" y="138"/>
                  <a:pt x="188" y="138"/>
                </a:cubicBezTo>
                <a:cubicBezTo>
                  <a:pt x="167" y="134"/>
                  <a:pt x="146" y="130"/>
                  <a:pt x="124" y="127"/>
                </a:cubicBezTo>
                <a:cubicBezTo>
                  <a:pt x="123" y="121"/>
                  <a:pt x="122" y="117"/>
                  <a:pt x="118" y="113"/>
                </a:cubicBezTo>
                <a:cubicBezTo>
                  <a:pt x="115" y="111"/>
                  <a:pt x="111" y="110"/>
                  <a:pt x="107" y="110"/>
                </a:cubicBezTo>
                <a:cubicBezTo>
                  <a:pt x="88" y="107"/>
                  <a:pt x="88" y="107"/>
                  <a:pt x="88" y="107"/>
                </a:cubicBezTo>
                <a:cubicBezTo>
                  <a:pt x="87" y="107"/>
                  <a:pt x="86" y="106"/>
                  <a:pt x="84" y="106"/>
                </a:cubicBezTo>
                <a:cubicBezTo>
                  <a:pt x="83" y="106"/>
                  <a:pt x="81" y="107"/>
                  <a:pt x="80" y="107"/>
                </a:cubicBezTo>
                <a:cubicBezTo>
                  <a:pt x="78" y="108"/>
                  <a:pt x="76" y="110"/>
                  <a:pt x="75" y="111"/>
                </a:cubicBezTo>
                <a:cubicBezTo>
                  <a:pt x="74" y="113"/>
                  <a:pt x="72" y="114"/>
                  <a:pt x="71" y="115"/>
                </a:cubicBezTo>
                <a:cubicBezTo>
                  <a:pt x="70" y="115"/>
                  <a:pt x="69" y="116"/>
                  <a:pt x="69" y="117"/>
                </a:cubicBezTo>
                <a:cubicBezTo>
                  <a:pt x="59" y="115"/>
                  <a:pt x="49" y="113"/>
                  <a:pt x="39" y="111"/>
                </a:cubicBezTo>
                <a:cubicBezTo>
                  <a:pt x="38" y="111"/>
                  <a:pt x="37" y="111"/>
                  <a:pt x="36" y="111"/>
                </a:cubicBezTo>
                <a:cubicBezTo>
                  <a:pt x="34" y="110"/>
                  <a:pt x="33" y="110"/>
                  <a:pt x="31" y="110"/>
                </a:cubicBezTo>
                <a:cubicBezTo>
                  <a:pt x="29" y="109"/>
                  <a:pt x="27" y="109"/>
                  <a:pt x="25" y="109"/>
                </a:cubicBezTo>
                <a:cubicBezTo>
                  <a:pt x="21" y="108"/>
                  <a:pt x="17" y="107"/>
                  <a:pt x="12" y="106"/>
                </a:cubicBezTo>
                <a:cubicBezTo>
                  <a:pt x="12" y="106"/>
                  <a:pt x="11" y="106"/>
                  <a:pt x="10" y="106"/>
                </a:cubicBezTo>
                <a:cubicBezTo>
                  <a:pt x="9" y="106"/>
                  <a:pt x="8" y="106"/>
                  <a:pt x="7" y="105"/>
                </a:cubicBezTo>
                <a:cubicBezTo>
                  <a:pt x="33" y="89"/>
                  <a:pt x="33" y="89"/>
                  <a:pt x="33" y="89"/>
                </a:cubicBezTo>
                <a:cubicBezTo>
                  <a:pt x="39" y="84"/>
                  <a:pt x="39" y="84"/>
                  <a:pt x="39" y="84"/>
                </a:cubicBezTo>
                <a:moveTo>
                  <a:pt x="163" y="101"/>
                </a:moveTo>
                <a:cubicBezTo>
                  <a:pt x="44" y="79"/>
                  <a:pt x="44" y="79"/>
                  <a:pt x="44" y="79"/>
                </a:cubicBezTo>
                <a:cubicBezTo>
                  <a:pt x="59" y="4"/>
                  <a:pt x="59" y="4"/>
                  <a:pt x="59" y="4"/>
                </a:cubicBezTo>
                <a:cubicBezTo>
                  <a:pt x="170" y="23"/>
                  <a:pt x="170" y="23"/>
                  <a:pt x="170" y="23"/>
                </a:cubicBezTo>
                <a:cubicBezTo>
                  <a:pt x="172" y="23"/>
                  <a:pt x="173" y="24"/>
                  <a:pt x="174" y="24"/>
                </a:cubicBezTo>
                <a:cubicBezTo>
                  <a:pt x="176" y="25"/>
                  <a:pt x="176" y="28"/>
                  <a:pt x="175" y="33"/>
                </a:cubicBezTo>
                <a:cubicBezTo>
                  <a:pt x="163" y="101"/>
                  <a:pt x="163" y="101"/>
                  <a:pt x="163" y="101"/>
                </a:cubicBezTo>
                <a:moveTo>
                  <a:pt x="56" y="0"/>
                </a:moveTo>
                <a:cubicBezTo>
                  <a:pt x="40" y="79"/>
                  <a:pt x="40" y="79"/>
                  <a:pt x="40" y="79"/>
                </a:cubicBezTo>
                <a:cubicBezTo>
                  <a:pt x="39" y="80"/>
                  <a:pt x="39" y="80"/>
                  <a:pt x="39" y="80"/>
                </a:cubicBezTo>
                <a:cubicBezTo>
                  <a:pt x="36" y="82"/>
                  <a:pt x="36" y="82"/>
                  <a:pt x="36" y="82"/>
                </a:cubicBezTo>
                <a:cubicBezTo>
                  <a:pt x="32" y="85"/>
                  <a:pt x="32" y="85"/>
                  <a:pt x="32" y="85"/>
                </a:cubicBezTo>
                <a:cubicBezTo>
                  <a:pt x="26" y="89"/>
                  <a:pt x="26" y="89"/>
                  <a:pt x="26" y="89"/>
                </a:cubicBezTo>
                <a:cubicBezTo>
                  <a:pt x="2" y="105"/>
                  <a:pt x="2" y="105"/>
                  <a:pt x="2" y="105"/>
                </a:cubicBezTo>
                <a:cubicBezTo>
                  <a:pt x="1" y="105"/>
                  <a:pt x="1" y="105"/>
                  <a:pt x="1" y="105"/>
                </a:cubicBezTo>
                <a:cubicBezTo>
                  <a:pt x="1" y="105"/>
                  <a:pt x="1" y="105"/>
                  <a:pt x="1" y="105"/>
                </a:cubicBezTo>
                <a:cubicBezTo>
                  <a:pt x="0" y="106"/>
                  <a:pt x="0" y="107"/>
                  <a:pt x="1" y="108"/>
                </a:cubicBezTo>
                <a:cubicBezTo>
                  <a:pt x="1" y="108"/>
                  <a:pt x="2" y="108"/>
                  <a:pt x="2" y="108"/>
                </a:cubicBezTo>
                <a:cubicBezTo>
                  <a:pt x="3" y="108"/>
                  <a:pt x="3" y="108"/>
                  <a:pt x="3" y="108"/>
                </a:cubicBezTo>
                <a:cubicBezTo>
                  <a:pt x="4" y="109"/>
                  <a:pt x="6" y="109"/>
                  <a:pt x="8" y="109"/>
                </a:cubicBezTo>
                <a:cubicBezTo>
                  <a:pt x="10" y="110"/>
                  <a:pt x="12" y="110"/>
                  <a:pt x="14" y="110"/>
                </a:cubicBezTo>
                <a:cubicBezTo>
                  <a:pt x="21" y="112"/>
                  <a:pt x="28" y="113"/>
                  <a:pt x="36" y="114"/>
                </a:cubicBezTo>
                <a:cubicBezTo>
                  <a:pt x="37" y="115"/>
                  <a:pt x="38" y="115"/>
                  <a:pt x="39" y="115"/>
                </a:cubicBezTo>
                <a:cubicBezTo>
                  <a:pt x="90" y="124"/>
                  <a:pt x="141" y="133"/>
                  <a:pt x="192" y="142"/>
                </a:cubicBezTo>
                <a:cubicBezTo>
                  <a:pt x="197" y="143"/>
                  <a:pt x="197" y="143"/>
                  <a:pt x="197" y="143"/>
                </a:cubicBezTo>
                <a:cubicBezTo>
                  <a:pt x="166" y="104"/>
                  <a:pt x="166" y="104"/>
                  <a:pt x="166" y="104"/>
                </a:cubicBezTo>
                <a:cubicBezTo>
                  <a:pt x="179" y="34"/>
                  <a:pt x="179" y="34"/>
                  <a:pt x="179" y="34"/>
                </a:cubicBezTo>
                <a:cubicBezTo>
                  <a:pt x="179" y="31"/>
                  <a:pt x="180" y="29"/>
                  <a:pt x="179" y="26"/>
                </a:cubicBezTo>
                <a:cubicBezTo>
                  <a:pt x="178" y="26"/>
                  <a:pt x="178" y="25"/>
                  <a:pt x="177" y="25"/>
                </a:cubicBezTo>
                <a:cubicBezTo>
                  <a:pt x="175" y="24"/>
                  <a:pt x="174" y="22"/>
                  <a:pt x="174" y="20"/>
                </a:cubicBezTo>
                <a:cubicBezTo>
                  <a:pt x="173" y="20"/>
                  <a:pt x="172" y="20"/>
                  <a:pt x="171" y="20"/>
                </a:cubicBezTo>
                <a:cubicBezTo>
                  <a:pt x="56" y="0"/>
                  <a:pt x="56" y="0"/>
                  <a:pt x="56" y="0"/>
                </a:cubicBezTo>
              </a:path>
            </a:pathLst>
          </a:custGeom>
          <a:solidFill>
            <a:schemeClr val="tx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x-none" dirty="0"/>
          </a:p>
        </p:txBody>
      </p:sp>
      <p:sp>
        <p:nvSpPr>
          <p:cNvPr id="54" name="Freeform 12">
            <a:extLst>
              <a:ext uri="{FF2B5EF4-FFF2-40B4-BE49-F238E27FC236}">
                <a16:creationId xmlns:a16="http://schemas.microsoft.com/office/drawing/2014/main" id="{53D2575A-2FB6-42E5-9AD6-3113A4865D20}"/>
              </a:ext>
            </a:extLst>
          </p:cNvPr>
          <p:cNvSpPr>
            <a:spLocks noEditPoints="1"/>
          </p:cNvSpPr>
          <p:nvPr/>
        </p:nvSpPr>
        <p:spPr bwMode="auto">
          <a:xfrm>
            <a:off x="9095945" y="3705112"/>
            <a:ext cx="519113" cy="522288"/>
          </a:xfrm>
          <a:custGeom>
            <a:avLst/>
            <a:gdLst>
              <a:gd name="T0" fmla="*/ 38 w 129"/>
              <a:gd name="T1" fmla="*/ 114 h 130"/>
              <a:gd name="T2" fmla="*/ 56 w 129"/>
              <a:gd name="T3" fmla="*/ 94 h 130"/>
              <a:gd name="T4" fmla="*/ 107 w 129"/>
              <a:gd name="T5" fmla="*/ 61 h 130"/>
              <a:gd name="T6" fmla="*/ 99 w 129"/>
              <a:gd name="T7" fmla="*/ 94 h 130"/>
              <a:gd name="T8" fmla="*/ 42 w 129"/>
              <a:gd name="T9" fmla="*/ 18 h 130"/>
              <a:gd name="T10" fmla="*/ 44 w 129"/>
              <a:gd name="T11" fmla="*/ 52 h 130"/>
              <a:gd name="T12" fmla="*/ 62 w 129"/>
              <a:gd name="T13" fmla="*/ 21 h 130"/>
              <a:gd name="T14" fmla="*/ 35 w 129"/>
              <a:gd name="T15" fmla="*/ 65 h 130"/>
              <a:gd name="T16" fmla="*/ 52 w 129"/>
              <a:gd name="T17" fmla="*/ 72 h 130"/>
              <a:gd name="T18" fmla="*/ 59 w 129"/>
              <a:gd name="T19" fmla="*/ 87 h 130"/>
              <a:gd name="T20" fmla="*/ 57 w 129"/>
              <a:gd name="T21" fmla="*/ 112 h 130"/>
              <a:gd name="T22" fmla="*/ 42 w 129"/>
              <a:gd name="T23" fmla="*/ 120 h 130"/>
              <a:gd name="T24" fmla="*/ 23 w 129"/>
              <a:gd name="T25" fmla="*/ 121 h 130"/>
              <a:gd name="T26" fmla="*/ 9 w 129"/>
              <a:gd name="T27" fmla="*/ 108 h 130"/>
              <a:gd name="T28" fmla="*/ 12 w 129"/>
              <a:gd name="T29" fmla="*/ 87 h 130"/>
              <a:gd name="T30" fmla="*/ 20 w 129"/>
              <a:gd name="T31" fmla="*/ 72 h 130"/>
              <a:gd name="T32" fmla="*/ 95 w 129"/>
              <a:gd name="T33" fmla="*/ 43 h 130"/>
              <a:gd name="T34" fmla="*/ 111 w 129"/>
              <a:gd name="T35" fmla="*/ 48 h 130"/>
              <a:gd name="T36" fmla="*/ 120 w 129"/>
              <a:gd name="T37" fmla="*/ 63 h 130"/>
              <a:gd name="T38" fmla="*/ 121 w 129"/>
              <a:gd name="T39" fmla="*/ 92 h 130"/>
              <a:gd name="T40" fmla="*/ 105 w 129"/>
              <a:gd name="T41" fmla="*/ 98 h 130"/>
              <a:gd name="T42" fmla="*/ 85 w 129"/>
              <a:gd name="T43" fmla="*/ 97 h 130"/>
              <a:gd name="T44" fmla="*/ 68 w 129"/>
              <a:gd name="T45" fmla="*/ 88 h 130"/>
              <a:gd name="T46" fmla="*/ 71 w 129"/>
              <a:gd name="T47" fmla="*/ 68 h 130"/>
              <a:gd name="T48" fmla="*/ 80 w 129"/>
              <a:gd name="T49" fmla="*/ 52 h 130"/>
              <a:gd name="T50" fmla="*/ 44 w 129"/>
              <a:gd name="T51" fmla="*/ 10 h 130"/>
              <a:gd name="T52" fmla="*/ 58 w 129"/>
              <a:gd name="T53" fmla="*/ 10 h 130"/>
              <a:gd name="T54" fmla="*/ 66 w 129"/>
              <a:gd name="T55" fmla="*/ 19 h 130"/>
              <a:gd name="T56" fmla="*/ 69 w 129"/>
              <a:gd name="T57" fmla="*/ 25 h 130"/>
              <a:gd name="T58" fmla="*/ 68 w 129"/>
              <a:gd name="T59" fmla="*/ 49 h 130"/>
              <a:gd name="T60" fmla="*/ 53 w 129"/>
              <a:gd name="T61" fmla="*/ 58 h 130"/>
              <a:gd name="T62" fmla="*/ 34 w 129"/>
              <a:gd name="T63" fmla="*/ 58 h 130"/>
              <a:gd name="T64" fmla="*/ 20 w 129"/>
              <a:gd name="T65" fmla="*/ 46 h 130"/>
              <a:gd name="T66" fmla="*/ 23 w 129"/>
              <a:gd name="T67" fmla="*/ 25 h 130"/>
              <a:gd name="T68" fmla="*/ 31 w 129"/>
              <a:gd name="T69" fmla="*/ 10 h 130"/>
              <a:gd name="T70" fmla="*/ 41 w 129"/>
              <a:gd name="T71" fmla="*/ 9 h 130"/>
              <a:gd name="T72" fmla="*/ 22 w 129"/>
              <a:gd name="T73" fmla="*/ 14 h 130"/>
              <a:gd name="T74" fmla="*/ 17 w 129"/>
              <a:gd name="T75" fmla="*/ 39 h 130"/>
              <a:gd name="T76" fmla="*/ 27 w 129"/>
              <a:gd name="T77" fmla="*/ 54 h 130"/>
              <a:gd name="T78" fmla="*/ 27 w 129"/>
              <a:gd name="T79" fmla="*/ 69 h 130"/>
              <a:gd name="T80" fmla="*/ 9 w 129"/>
              <a:gd name="T81" fmla="*/ 87 h 130"/>
              <a:gd name="T82" fmla="*/ 7 w 129"/>
              <a:gd name="T83" fmla="*/ 106 h 130"/>
              <a:gd name="T84" fmla="*/ 20 w 129"/>
              <a:gd name="T85" fmla="*/ 126 h 130"/>
              <a:gd name="T86" fmla="*/ 40 w 129"/>
              <a:gd name="T87" fmla="*/ 124 h 130"/>
              <a:gd name="T88" fmla="*/ 59 w 129"/>
              <a:gd name="T89" fmla="*/ 117 h 130"/>
              <a:gd name="T90" fmla="*/ 67 w 129"/>
              <a:gd name="T91" fmla="*/ 102 h 130"/>
              <a:gd name="T92" fmla="*/ 63 w 129"/>
              <a:gd name="T93" fmla="*/ 78 h 130"/>
              <a:gd name="T94" fmla="*/ 42 w 129"/>
              <a:gd name="T95" fmla="*/ 70 h 130"/>
              <a:gd name="T96" fmla="*/ 46 w 129"/>
              <a:gd name="T97" fmla="*/ 68 h 130"/>
              <a:gd name="T98" fmla="*/ 66 w 129"/>
              <a:gd name="T99" fmla="*/ 61 h 130"/>
              <a:gd name="T100" fmla="*/ 61 w 129"/>
              <a:gd name="T101" fmla="*/ 71 h 130"/>
              <a:gd name="T102" fmla="*/ 68 w 129"/>
              <a:gd name="T103" fmla="*/ 92 h 130"/>
              <a:gd name="T104" fmla="*/ 91 w 129"/>
              <a:gd name="T105" fmla="*/ 102 h 130"/>
              <a:gd name="T106" fmla="*/ 108 w 129"/>
              <a:gd name="T107" fmla="*/ 104 h 130"/>
              <a:gd name="T108" fmla="*/ 126 w 129"/>
              <a:gd name="T109" fmla="*/ 89 h 130"/>
              <a:gd name="T110" fmla="*/ 129 w 129"/>
              <a:gd name="T111" fmla="*/ 72 h 130"/>
              <a:gd name="T112" fmla="*/ 114 w 129"/>
              <a:gd name="T113" fmla="*/ 54 h 130"/>
              <a:gd name="T114" fmla="*/ 93 w 129"/>
              <a:gd name="T115" fmla="*/ 41 h 130"/>
              <a:gd name="T116" fmla="*/ 78 w 129"/>
              <a:gd name="T117" fmla="*/ 52 h 130"/>
              <a:gd name="T118" fmla="*/ 78 w 129"/>
              <a:gd name="T119" fmla="*/ 39 h 130"/>
              <a:gd name="T120" fmla="*/ 76 w 129"/>
              <a:gd name="T121" fmla="*/ 21 h 130"/>
              <a:gd name="T122" fmla="*/ 66 w 129"/>
              <a:gd name="T123" fmla="*/ 10 h 130"/>
              <a:gd name="T124" fmla="*/ 51 w 129"/>
              <a:gd name="T125" fmla="*/ 2 h 1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29" h="130">
                <a:moveTo>
                  <a:pt x="33" y="115"/>
                </a:moveTo>
                <a:cubicBezTo>
                  <a:pt x="31" y="115"/>
                  <a:pt x="29" y="114"/>
                  <a:pt x="27" y="113"/>
                </a:cubicBezTo>
                <a:cubicBezTo>
                  <a:pt x="20" y="110"/>
                  <a:pt x="18" y="101"/>
                  <a:pt x="18" y="95"/>
                </a:cubicBezTo>
                <a:cubicBezTo>
                  <a:pt x="18" y="92"/>
                  <a:pt x="18" y="85"/>
                  <a:pt x="23" y="82"/>
                </a:cubicBezTo>
                <a:cubicBezTo>
                  <a:pt x="26" y="81"/>
                  <a:pt x="29" y="80"/>
                  <a:pt x="32" y="80"/>
                </a:cubicBezTo>
                <a:cubicBezTo>
                  <a:pt x="32" y="80"/>
                  <a:pt x="33" y="80"/>
                  <a:pt x="34" y="80"/>
                </a:cubicBezTo>
                <a:cubicBezTo>
                  <a:pt x="39" y="81"/>
                  <a:pt x="43" y="81"/>
                  <a:pt x="46" y="83"/>
                </a:cubicBezTo>
                <a:cubicBezTo>
                  <a:pt x="50" y="85"/>
                  <a:pt x="52" y="90"/>
                  <a:pt x="53" y="94"/>
                </a:cubicBezTo>
                <a:cubicBezTo>
                  <a:pt x="53" y="99"/>
                  <a:pt x="51" y="103"/>
                  <a:pt x="48" y="107"/>
                </a:cubicBezTo>
                <a:cubicBezTo>
                  <a:pt x="45" y="110"/>
                  <a:pt x="42" y="113"/>
                  <a:pt x="38" y="114"/>
                </a:cubicBezTo>
                <a:cubicBezTo>
                  <a:pt x="37" y="114"/>
                  <a:pt x="35" y="115"/>
                  <a:pt x="33" y="115"/>
                </a:cubicBezTo>
                <a:moveTo>
                  <a:pt x="32" y="77"/>
                </a:moveTo>
                <a:cubicBezTo>
                  <a:pt x="29" y="77"/>
                  <a:pt x="25" y="78"/>
                  <a:pt x="21" y="80"/>
                </a:cubicBezTo>
                <a:cubicBezTo>
                  <a:pt x="17" y="83"/>
                  <a:pt x="15" y="88"/>
                  <a:pt x="15" y="95"/>
                </a:cubicBezTo>
                <a:cubicBezTo>
                  <a:pt x="15" y="104"/>
                  <a:pt x="19" y="112"/>
                  <a:pt x="25" y="116"/>
                </a:cubicBezTo>
                <a:cubicBezTo>
                  <a:pt x="28" y="117"/>
                  <a:pt x="31" y="118"/>
                  <a:pt x="33" y="118"/>
                </a:cubicBezTo>
                <a:cubicBezTo>
                  <a:pt x="33" y="118"/>
                  <a:pt x="33" y="118"/>
                  <a:pt x="33" y="118"/>
                </a:cubicBezTo>
                <a:cubicBezTo>
                  <a:pt x="35" y="118"/>
                  <a:pt x="37" y="117"/>
                  <a:pt x="39" y="117"/>
                </a:cubicBezTo>
                <a:cubicBezTo>
                  <a:pt x="43" y="115"/>
                  <a:pt x="47" y="113"/>
                  <a:pt x="50" y="109"/>
                </a:cubicBezTo>
                <a:cubicBezTo>
                  <a:pt x="54" y="104"/>
                  <a:pt x="56" y="99"/>
                  <a:pt x="56" y="94"/>
                </a:cubicBezTo>
                <a:cubicBezTo>
                  <a:pt x="55" y="88"/>
                  <a:pt x="52" y="83"/>
                  <a:pt x="48" y="80"/>
                </a:cubicBezTo>
                <a:cubicBezTo>
                  <a:pt x="44" y="78"/>
                  <a:pt x="39" y="78"/>
                  <a:pt x="34" y="78"/>
                </a:cubicBezTo>
                <a:cubicBezTo>
                  <a:pt x="33" y="78"/>
                  <a:pt x="33" y="77"/>
                  <a:pt x="32" y="77"/>
                </a:cubicBezTo>
                <a:moveTo>
                  <a:pt x="94" y="92"/>
                </a:moveTo>
                <a:cubicBezTo>
                  <a:pt x="91" y="92"/>
                  <a:pt x="89" y="92"/>
                  <a:pt x="87" y="91"/>
                </a:cubicBezTo>
                <a:cubicBezTo>
                  <a:pt x="80" y="87"/>
                  <a:pt x="78" y="79"/>
                  <a:pt x="78" y="72"/>
                </a:cubicBezTo>
                <a:cubicBezTo>
                  <a:pt x="78" y="70"/>
                  <a:pt x="79" y="63"/>
                  <a:pt x="83" y="60"/>
                </a:cubicBezTo>
                <a:cubicBezTo>
                  <a:pt x="86" y="58"/>
                  <a:pt x="89" y="58"/>
                  <a:pt x="92" y="58"/>
                </a:cubicBezTo>
                <a:cubicBezTo>
                  <a:pt x="93" y="58"/>
                  <a:pt x="94" y="58"/>
                  <a:pt x="94" y="58"/>
                </a:cubicBezTo>
                <a:cubicBezTo>
                  <a:pt x="99" y="58"/>
                  <a:pt x="103" y="59"/>
                  <a:pt x="107" y="61"/>
                </a:cubicBezTo>
                <a:cubicBezTo>
                  <a:pt x="110" y="63"/>
                  <a:pt x="113" y="67"/>
                  <a:pt x="113" y="72"/>
                </a:cubicBezTo>
                <a:cubicBezTo>
                  <a:pt x="113" y="76"/>
                  <a:pt x="111" y="81"/>
                  <a:pt x="108" y="85"/>
                </a:cubicBezTo>
                <a:cubicBezTo>
                  <a:pt x="106" y="88"/>
                  <a:pt x="102" y="90"/>
                  <a:pt x="99" y="92"/>
                </a:cubicBezTo>
                <a:cubicBezTo>
                  <a:pt x="97" y="92"/>
                  <a:pt x="95" y="92"/>
                  <a:pt x="94" y="92"/>
                </a:cubicBezTo>
                <a:moveTo>
                  <a:pt x="92" y="55"/>
                </a:moveTo>
                <a:cubicBezTo>
                  <a:pt x="89" y="55"/>
                  <a:pt x="85" y="55"/>
                  <a:pt x="82" y="58"/>
                </a:cubicBezTo>
                <a:cubicBezTo>
                  <a:pt x="77" y="60"/>
                  <a:pt x="75" y="66"/>
                  <a:pt x="75" y="72"/>
                </a:cubicBezTo>
                <a:cubicBezTo>
                  <a:pt x="75" y="82"/>
                  <a:pt x="79" y="90"/>
                  <a:pt x="86" y="93"/>
                </a:cubicBezTo>
                <a:cubicBezTo>
                  <a:pt x="88" y="95"/>
                  <a:pt x="91" y="95"/>
                  <a:pt x="94" y="95"/>
                </a:cubicBezTo>
                <a:cubicBezTo>
                  <a:pt x="96" y="95"/>
                  <a:pt x="98" y="95"/>
                  <a:pt x="99" y="94"/>
                </a:cubicBezTo>
                <a:cubicBezTo>
                  <a:pt x="104" y="93"/>
                  <a:pt x="108" y="90"/>
                  <a:pt x="111" y="87"/>
                </a:cubicBezTo>
                <a:cubicBezTo>
                  <a:pt x="114" y="82"/>
                  <a:pt x="116" y="77"/>
                  <a:pt x="116" y="72"/>
                </a:cubicBezTo>
                <a:cubicBezTo>
                  <a:pt x="116" y="66"/>
                  <a:pt x="113" y="61"/>
                  <a:pt x="108" y="58"/>
                </a:cubicBezTo>
                <a:cubicBezTo>
                  <a:pt x="104" y="56"/>
                  <a:pt x="99" y="55"/>
                  <a:pt x="95" y="55"/>
                </a:cubicBezTo>
                <a:cubicBezTo>
                  <a:pt x="94" y="55"/>
                  <a:pt x="93" y="55"/>
                  <a:pt x="92" y="55"/>
                </a:cubicBezTo>
                <a:moveTo>
                  <a:pt x="44" y="52"/>
                </a:moveTo>
                <a:cubicBezTo>
                  <a:pt x="42" y="52"/>
                  <a:pt x="40" y="52"/>
                  <a:pt x="38" y="51"/>
                </a:cubicBezTo>
                <a:cubicBezTo>
                  <a:pt x="31" y="47"/>
                  <a:pt x="28" y="38"/>
                  <a:pt x="28" y="32"/>
                </a:cubicBezTo>
                <a:cubicBezTo>
                  <a:pt x="28" y="30"/>
                  <a:pt x="29" y="23"/>
                  <a:pt x="34" y="20"/>
                </a:cubicBezTo>
                <a:cubicBezTo>
                  <a:pt x="36" y="18"/>
                  <a:pt x="40" y="18"/>
                  <a:pt x="42" y="18"/>
                </a:cubicBezTo>
                <a:cubicBezTo>
                  <a:pt x="43" y="18"/>
                  <a:pt x="44" y="18"/>
                  <a:pt x="45" y="18"/>
                </a:cubicBezTo>
                <a:cubicBezTo>
                  <a:pt x="47" y="18"/>
                  <a:pt x="49" y="18"/>
                  <a:pt x="52" y="18"/>
                </a:cubicBezTo>
                <a:cubicBezTo>
                  <a:pt x="53" y="19"/>
                  <a:pt x="54" y="19"/>
                  <a:pt x="55" y="19"/>
                </a:cubicBezTo>
                <a:cubicBezTo>
                  <a:pt x="55" y="20"/>
                  <a:pt x="56" y="20"/>
                  <a:pt x="57" y="20"/>
                </a:cubicBezTo>
                <a:cubicBezTo>
                  <a:pt x="57" y="20"/>
                  <a:pt x="57" y="21"/>
                  <a:pt x="57" y="21"/>
                </a:cubicBezTo>
                <a:cubicBezTo>
                  <a:pt x="59" y="21"/>
                  <a:pt x="60" y="22"/>
                  <a:pt x="60" y="24"/>
                </a:cubicBezTo>
                <a:cubicBezTo>
                  <a:pt x="62" y="26"/>
                  <a:pt x="63" y="29"/>
                  <a:pt x="63" y="32"/>
                </a:cubicBezTo>
                <a:cubicBezTo>
                  <a:pt x="64" y="36"/>
                  <a:pt x="62" y="41"/>
                  <a:pt x="59" y="44"/>
                </a:cubicBezTo>
                <a:cubicBezTo>
                  <a:pt x="56" y="48"/>
                  <a:pt x="53" y="50"/>
                  <a:pt x="49" y="51"/>
                </a:cubicBezTo>
                <a:cubicBezTo>
                  <a:pt x="47" y="52"/>
                  <a:pt x="46" y="52"/>
                  <a:pt x="44" y="52"/>
                </a:cubicBezTo>
                <a:moveTo>
                  <a:pt x="42" y="15"/>
                </a:moveTo>
                <a:cubicBezTo>
                  <a:pt x="39" y="15"/>
                  <a:pt x="35" y="15"/>
                  <a:pt x="32" y="17"/>
                </a:cubicBezTo>
                <a:cubicBezTo>
                  <a:pt x="28" y="20"/>
                  <a:pt x="26" y="25"/>
                  <a:pt x="25" y="32"/>
                </a:cubicBezTo>
                <a:cubicBezTo>
                  <a:pt x="25" y="42"/>
                  <a:pt x="30" y="50"/>
                  <a:pt x="36" y="53"/>
                </a:cubicBezTo>
                <a:cubicBezTo>
                  <a:pt x="39" y="54"/>
                  <a:pt x="41" y="55"/>
                  <a:pt x="44" y="55"/>
                </a:cubicBezTo>
                <a:cubicBezTo>
                  <a:pt x="46" y="55"/>
                  <a:pt x="48" y="55"/>
                  <a:pt x="50" y="54"/>
                </a:cubicBezTo>
                <a:cubicBezTo>
                  <a:pt x="54" y="53"/>
                  <a:pt x="58" y="50"/>
                  <a:pt x="61" y="46"/>
                </a:cubicBezTo>
                <a:cubicBezTo>
                  <a:pt x="65" y="42"/>
                  <a:pt x="67" y="37"/>
                  <a:pt x="66" y="32"/>
                </a:cubicBezTo>
                <a:cubicBezTo>
                  <a:pt x="66" y="29"/>
                  <a:pt x="65" y="26"/>
                  <a:pt x="64" y="24"/>
                </a:cubicBezTo>
                <a:cubicBezTo>
                  <a:pt x="63" y="22"/>
                  <a:pt x="63" y="21"/>
                  <a:pt x="62" y="21"/>
                </a:cubicBezTo>
                <a:cubicBezTo>
                  <a:pt x="61" y="20"/>
                  <a:pt x="60" y="19"/>
                  <a:pt x="59" y="18"/>
                </a:cubicBezTo>
                <a:cubicBezTo>
                  <a:pt x="57" y="17"/>
                  <a:pt x="56" y="16"/>
                  <a:pt x="54" y="16"/>
                </a:cubicBezTo>
                <a:cubicBezTo>
                  <a:pt x="53" y="16"/>
                  <a:pt x="52" y="16"/>
                  <a:pt x="51" y="15"/>
                </a:cubicBezTo>
                <a:cubicBezTo>
                  <a:pt x="49" y="15"/>
                  <a:pt x="47" y="15"/>
                  <a:pt x="45" y="15"/>
                </a:cubicBezTo>
                <a:cubicBezTo>
                  <a:pt x="44" y="15"/>
                  <a:pt x="43" y="15"/>
                  <a:pt x="42" y="15"/>
                </a:cubicBezTo>
                <a:moveTo>
                  <a:pt x="30" y="74"/>
                </a:moveTo>
                <a:cubicBezTo>
                  <a:pt x="31" y="74"/>
                  <a:pt x="32" y="74"/>
                  <a:pt x="32" y="74"/>
                </a:cubicBezTo>
                <a:cubicBezTo>
                  <a:pt x="33" y="73"/>
                  <a:pt x="33" y="73"/>
                  <a:pt x="33" y="73"/>
                </a:cubicBezTo>
                <a:cubicBezTo>
                  <a:pt x="35" y="65"/>
                  <a:pt x="35" y="65"/>
                  <a:pt x="35" y="65"/>
                </a:cubicBezTo>
                <a:cubicBezTo>
                  <a:pt x="35" y="65"/>
                  <a:pt x="35" y="65"/>
                  <a:pt x="35" y="65"/>
                </a:cubicBezTo>
                <a:cubicBezTo>
                  <a:pt x="36" y="65"/>
                  <a:pt x="37" y="66"/>
                  <a:pt x="38" y="66"/>
                </a:cubicBezTo>
                <a:cubicBezTo>
                  <a:pt x="38" y="67"/>
                  <a:pt x="38" y="68"/>
                  <a:pt x="39" y="69"/>
                </a:cubicBezTo>
                <a:cubicBezTo>
                  <a:pt x="39" y="70"/>
                  <a:pt x="40" y="70"/>
                  <a:pt x="40" y="71"/>
                </a:cubicBezTo>
                <a:cubicBezTo>
                  <a:pt x="41" y="73"/>
                  <a:pt x="43" y="74"/>
                  <a:pt x="45" y="74"/>
                </a:cubicBezTo>
                <a:cubicBezTo>
                  <a:pt x="45" y="74"/>
                  <a:pt x="46" y="74"/>
                  <a:pt x="46" y="74"/>
                </a:cubicBezTo>
                <a:cubicBezTo>
                  <a:pt x="47" y="74"/>
                  <a:pt x="47" y="73"/>
                  <a:pt x="47" y="73"/>
                </a:cubicBezTo>
                <a:cubicBezTo>
                  <a:pt x="47" y="72"/>
                  <a:pt x="48" y="71"/>
                  <a:pt x="48" y="71"/>
                </a:cubicBezTo>
                <a:cubicBezTo>
                  <a:pt x="48" y="70"/>
                  <a:pt x="49" y="70"/>
                  <a:pt x="50" y="70"/>
                </a:cubicBezTo>
                <a:cubicBezTo>
                  <a:pt x="50" y="70"/>
                  <a:pt x="51" y="70"/>
                  <a:pt x="51" y="70"/>
                </a:cubicBezTo>
                <a:cubicBezTo>
                  <a:pt x="52" y="71"/>
                  <a:pt x="52" y="72"/>
                  <a:pt x="52" y="72"/>
                </a:cubicBezTo>
                <a:cubicBezTo>
                  <a:pt x="52" y="73"/>
                  <a:pt x="52" y="74"/>
                  <a:pt x="51" y="75"/>
                </a:cubicBezTo>
                <a:cubicBezTo>
                  <a:pt x="51" y="75"/>
                  <a:pt x="51" y="75"/>
                  <a:pt x="51" y="76"/>
                </a:cubicBezTo>
                <a:cubicBezTo>
                  <a:pt x="51" y="76"/>
                  <a:pt x="51" y="77"/>
                  <a:pt x="51" y="77"/>
                </a:cubicBezTo>
                <a:cubicBezTo>
                  <a:pt x="55" y="81"/>
                  <a:pt x="55" y="81"/>
                  <a:pt x="55" y="81"/>
                </a:cubicBezTo>
                <a:cubicBezTo>
                  <a:pt x="55" y="82"/>
                  <a:pt x="56" y="82"/>
                  <a:pt x="56" y="82"/>
                </a:cubicBezTo>
                <a:cubicBezTo>
                  <a:pt x="56" y="82"/>
                  <a:pt x="57" y="82"/>
                  <a:pt x="57" y="82"/>
                </a:cubicBezTo>
                <a:cubicBezTo>
                  <a:pt x="61" y="81"/>
                  <a:pt x="61" y="81"/>
                  <a:pt x="61" y="81"/>
                </a:cubicBezTo>
                <a:cubicBezTo>
                  <a:pt x="62" y="84"/>
                  <a:pt x="62" y="84"/>
                  <a:pt x="62" y="84"/>
                </a:cubicBezTo>
                <a:cubicBezTo>
                  <a:pt x="59" y="86"/>
                  <a:pt x="59" y="86"/>
                  <a:pt x="59" y="86"/>
                </a:cubicBezTo>
                <a:cubicBezTo>
                  <a:pt x="59" y="86"/>
                  <a:pt x="58" y="87"/>
                  <a:pt x="59" y="87"/>
                </a:cubicBezTo>
                <a:cubicBezTo>
                  <a:pt x="60" y="93"/>
                  <a:pt x="60" y="93"/>
                  <a:pt x="60" y="93"/>
                </a:cubicBezTo>
                <a:cubicBezTo>
                  <a:pt x="60" y="94"/>
                  <a:pt x="61" y="94"/>
                  <a:pt x="61" y="94"/>
                </a:cubicBezTo>
                <a:cubicBezTo>
                  <a:pt x="66" y="96"/>
                  <a:pt x="66" y="96"/>
                  <a:pt x="66" y="96"/>
                </a:cubicBezTo>
                <a:cubicBezTo>
                  <a:pt x="66" y="98"/>
                  <a:pt x="66" y="98"/>
                  <a:pt x="66" y="98"/>
                </a:cubicBezTo>
                <a:cubicBezTo>
                  <a:pt x="66" y="98"/>
                  <a:pt x="66" y="98"/>
                  <a:pt x="66" y="98"/>
                </a:cubicBezTo>
                <a:cubicBezTo>
                  <a:pt x="62" y="98"/>
                  <a:pt x="59" y="100"/>
                  <a:pt x="59" y="103"/>
                </a:cubicBezTo>
                <a:cubicBezTo>
                  <a:pt x="58" y="105"/>
                  <a:pt x="58" y="107"/>
                  <a:pt x="59" y="109"/>
                </a:cubicBezTo>
                <a:cubicBezTo>
                  <a:pt x="60" y="110"/>
                  <a:pt x="61" y="111"/>
                  <a:pt x="62" y="112"/>
                </a:cubicBezTo>
                <a:cubicBezTo>
                  <a:pt x="60" y="114"/>
                  <a:pt x="60" y="114"/>
                  <a:pt x="60" y="114"/>
                </a:cubicBezTo>
                <a:cubicBezTo>
                  <a:pt x="57" y="112"/>
                  <a:pt x="57" y="112"/>
                  <a:pt x="57" y="112"/>
                </a:cubicBezTo>
                <a:cubicBezTo>
                  <a:pt x="57" y="111"/>
                  <a:pt x="57" y="111"/>
                  <a:pt x="56" y="111"/>
                </a:cubicBezTo>
                <a:cubicBezTo>
                  <a:pt x="56" y="111"/>
                  <a:pt x="56" y="111"/>
                  <a:pt x="55" y="112"/>
                </a:cubicBezTo>
                <a:cubicBezTo>
                  <a:pt x="50" y="117"/>
                  <a:pt x="50" y="117"/>
                  <a:pt x="50" y="117"/>
                </a:cubicBezTo>
                <a:cubicBezTo>
                  <a:pt x="49" y="117"/>
                  <a:pt x="49" y="118"/>
                  <a:pt x="49" y="118"/>
                </a:cubicBezTo>
                <a:cubicBezTo>
                  <a:pt x="52" y="124"/>
                  <a:pt x="52" y="124"/>
                  <a:pt x="52" y="124"/>
                </a:cubicBezTo>
                <a:cubicBezTo>
                  <a:pt x="51" y="124"/>
                  <a:pt x="51" y="124"/>
                  <a:pt x="50" y="124"/>
                </a:cubicBezTo>
                <a:cubicBezTo>
                  <a:pt x="50" y="124"/>
                  <a:pt x="49" y="124"/>
                  <a:pt x="49" y="124"/>
                </a:cubicBezTo>
                <a:cubicBezTo>
                  <a:pt x="48" y="123"/>
                  <a:pt x="48" y="123"/>
                  <a:pt x="47" y="123"/>
                </a:cubicBezTo>
                <a:cubicBezTo>
                  <a:pt x="46" y="122"/>
                  <a:pt x="45" y="121"/>
                  <a:pt x="44" y="121"/>
                </a:cubicBezTo>
                <a:cubicBezTo>
                  <a:pt x="44" y="120"/>
                  <a:pt x="43" y="120"/>
                  <a:pt x="42" y="120"/>
                </a:cubicBezTo>
                <a:cubicBezTo>
                  <a:pt x="40" y="120"/>
                  <a:pt x="39" y="121"/>
                  <a:pt x="38" y="122"/>
                </a:cubicBezTo>
                <a:cubicBezTo>
                  <a:pt x="36" y="123"/>
                  <a:pt x="36" y="125"/>
                  <a:pt x="36" y="127"/>
                </a:cubicBezTo>
                <a:cubicBezTo>
                  <a:pt x="35" y="127"/>
                  <a:pt x="35" y="127"/>
                  <a:pt x="35" y="127"/>
                </a:cubicBezTo>
                <a:cubicBezTo>
                  <a:pt x="34" y="127"/>
                  <a:pt x="34" y="127"/>
                  <a:pt x="33" y="126"/>
                </a:cubicBezTo>
                <a:cubicBezTo>
                  <a:pt x="33" y="125"/>
                  <a:pt x="33" y="125"/>
                  <a:pt x="33" y="125"/>
                </a:cubicBezTo>
                <a:cubicBezTo>
                  <a:pt x="33" y="125"/>
                  <a:pt x="33" y="125"/>
                  <a:pt x="33" y="124"/>
                </a:cubicBezTo>
                <a:cubicBezTo>
                  <a:pt x="33" y="122"/>
                  <a:pt x="31" y="121"/>
                  <a:pt x="29" y="120"/>
                </a:cubicBezTo>
                <a:cubicBezTo>
                  <a:pt x="28" y="120"/>
                  <a:pt x="26" y="120"/>
                  <a:pt x="24" y="120"/>
                </a:cubicBezTo>
                <a:cubicBezTo>
                  <a:pt x="24" y="120"/>
                  <a:pt x="24" y="120"/>
                  <a:pt x="24" y="120"/>
                </a:cubicBezTo>
                <a:cubicBezTo>
                  <a:pt x="24" y="120"/>
                  <a:pt x="23" y="120"/>
                  <a:pt x="23" y="121"/>
                </a:cubicBezTo>
                <a:cubicBezTo>
                  <a:pt x="23" y="122"/>
                  <a:pt x="22" y="123"/>
                  <a:pt x="21" y="123"/>
                </a:cubicBezTo>
                <a:cubicBezTo>
                  <a:pt x="20" y="123"/>
                  <a:pt x="20" y="123"/>
                  <a:pt x="20" y="123"/>
                </a:cubicBezTo>
                <a:cubicBezTo>
                  <a:pt x="19" y="123"/>
                  <a:pt x="18" y="123"/>
                  <a:pt x="18" y="123"/>
                </a:cubicBezTo>
                <a:cubicBezTo>
                  <a:pt x="19" y="117"/>
                  <a:pt x="19" y="117"/>
                  <a:pt x="19" y="117"/>
                </a:cubicBezTo>
                <a:cubicBezTo>
                  <a:pt x="19" y="117"/>
                  <a:pt x="19" y="117"/>
                  <a:pt x="19" y="117"/>
                </a:cubicBezTo>
                <a:cubicBezTo>
                  <a:pt x="19" y="114"/>
                  <a:pt x="17" y="112"/>
                  <a:pt x="14" y="111"/>
                </a:cubicBezTo>
                <a:cubicBezTo>
                  <a:pt x="13" y="111"/>
                  <a:pt x="13" y="111"/>
                  <a:pt x="12" y="111"/>
                </a:cubicBezTo>
                <a:cubicBezTo>
                  <a:pt x="10" y="111"/>
                  <a:pt x="9" y="111"/>
                  <a:pt x="8" y="112"/>
                </a:cubicBezTo>
                <a:cubicBezTo>
                  <a:pt x="8" y="111"/>
                  <a:pt x="8" y="111"/>
                  <a:pt x="8" y="110"/>
                </a:cubicBezTo>
                <a:cubicBezTo>
                  <a:pt x="8" y="110"/>
                  <a:pt x="9" y="109"/>
                  <a:pt x="9" y="108"/>
                </a:cubicBezTo>
                <a:cubicBezTo>
                  <a:pt x="10" y="108"/>
                  <a:pt x="10" y="108"/>
                  <a:pt x="10" y="108"/>
                </a:cubicBezTo>
                <a:cubicBezTo>
                  <a:pt x="11" y="106"/>
                  <a:pt x="12" y="104"/>
                  <a:pt x="11" y="103"/>
                </a:cubicBezTo>
                <a:cubicBezTo>
                  <a:pt x="11" y="101"/>
                  <a:pt x="10" y="100"/>
                  <a:pt x="8" y="99"/>
                </a:cubicBezTo>
                <a:cubicBezTo>
                  <a:pt x="7" y="99"/>
                  <a:pt x="7" y="98"/>
                  <a:pt x="6" y="98"/>
                </a:cubicBezTo>
                <a:cubicBezTo>
                  <a:pt x="6" y="98"/>
                  <a:pt x="5" y="98"/>
                  <a:pt x="4" y="97"/>
                </a:cubicBezTo>
                <a:cubicBezTo>
                  <a:pt x="3" y="97"/>
                  <a:pt x="3" y="96"/>
                  <a:pt x="3" y="95"/>
                </a:cubicBezTo>
                <a:cubicBezTo>
                  <a:pt x="4" y="95"/>
                  <a:pt x="4" y="95"/>
                  <a:pt x="5" y="94"/>
                </a:cubicBezTo>
                <a:cubicBezTo>
                  <a:pt x="6" y="94"/>
                  <a:pt x="8" y="94"/>
                  <a:pt x="9" y="93"/>
                </a:cubicBezTo>
                <a:cubicBezTo>
                  <a:pt x="10" y="92"/>
                  <a:pt x="10" y="91"/>
                  <a:pt x="10" y="90"/>
                </a:cubicBezTo>
                <a:cubicBezTo>
                  <a:pt x="11" y="89"/>
                  <a:pt x="11" y="88"/>
                  <a:pt x="12" y="87"/>
                </a:cubicBezTo>
                <a:cubicBezTo>
                  <a:pt x="12" y="87"/>
                  <a:pt x="13" y="86"/>
                  <a:pt x="12" y="86"/>
                </a:cubicBezTo>
                <a:cubicBezTo>
                  <a:pt x="12" y="85"/>
                  <a:pt x="12" y="85"/>
                  <a:pt x="11" y="85"/>
                </a:cubicBezTo>
                <a:cubicBezTo>
                  <a:pt x="10" y="85"/>
                  <a:pt x="10" y="84"/>
                  <a:pt x="9" y="83"/>
                </a:cubicBezTo>
                <a:cubicBezTo>
                  <a:pt x="9" y="82"/>
                  <a:pt x="9" y="81"/>
                  <a:pt x="9" y="81"/>
                </a:cubicBezTo>
                <a:cubicBezTo>
                  <a:pt x="9" y="80"/>
                  <a:pt x="10" y="79"/>
                  <a:pt x="11" y="79"/>
                </a:cubicBezTo>
                <a:cubicBezTo>
                  <a:pt x="12" y="79"/>
                  <a:pt x="13" y="80"/>
                  <a:pt x="14" y="80"/>
                </a:cubicBezTo>
                <a:cubicBezTo>
                  <a:pt x="14" y="81"/>
                  <a:pt x="14" y="81"/>
                  <a:pt x="15" y="81"/>
                </a:cubicBezTo>
                <a:cubicBezTo>
                  <a:pt x="15" y="81"/>
                  <a:pt x="15" y="81"/>
                  <a:pt x="15" y="81"/>
                </a:cubicBezTo>
                <a:cubicBezTo>
                  <a:pt x="18" y="80"/>
                  <a:pt x="20" y="77"/>
                  <a:pt x="20" y="74"/>
                </a:cubicBezTo>
                <a:cubicBezTo>
                  <a:pt x="20" y="74"/>
                  <a:pt x="20" y="73"/>
                  <a:pt x="20" y="72"/>
                </a:cubicBezTo>
                <a:cubicBezTo>
                  <a:pt x="20" y="71"/>
                  <a:pt x="20" y="70"/>
                  <a:pt x="20" y="70"/>
                </a:cubicBezTo>
                <a:cubicBezTo>
                  <a:pt x="20" y="69"/>
                  <a:pt x="21" y="69"/>
                  <a:pt x="21" y="69"/>
                </a:cubicBezTo>
                <a:cubicBezTo>
                  <a:pt x="21" y="69"/>
                  <a:pt x="22" y="70"/>
                  <a:pt x="22" y="70"/>
                </a:cubicBezTo>
                <a:cubicBezTo>
                  <a:pt x="23" y="70"/>
                  <a:pt x="24" y="71"/>
                  <a:pt x="25" y="71"/>
                </a:cubicBezTo>
                <a:cubicBezTo>
                  <a:pt x="25" y="72"/>
                  <a:pt x="26" y="72"/>
                  <a:pt x="26" y="73"/>
                </a:cubicBezTo>
                <a:cubicBezTo>
                  <a:pt x="27" y="73"/>
                  <a:pt x="28" y="74"/>
                  <a:pt x="30" y="74"/>
                </a:cubicBezTo>
                <a:moveTo>
                  <a:pt x="90" y="52"/>
                </a:moveTo>
                <a:cubicBezTo>
                  <a:pt x="91" y="52"/>
                  <a:pt x="92" y="52"/>
                  <a:pt x="93" y="51"/>
                </a:cubicBezTo>
                <a:cubicBezTo>
                  <a:pt x="93" y="51"/>
                  <a:pt x="93" y="51"/>
                  <a:pt x="93" y="50"/>
                </a:cubicBezTo>
                <a:cubicBezTo>
                  <a:pt x="95" y="43"/>
                  <a:pt x="95" y="43"/>
                  <a:pt x="95" y="43"/>
                </a:cubicBezTo>
                <a:cubicBezTo>
                  <a:pt x="95" y="43"/>
                  <a:pt x="96" y="43"/>
                  <a:pt x="96" y="43"/>
                </a:cubicBezTo>
                <a:cubicBezTo>
                  <a:pt x="96" y="43"/>
                  <a:pt x="97" y="43"/>
                  <a:pt x="98" y="44"/>
                </a:cubicBezTo>
                <a:cubicBezTo>
                  <a:pt x="98" y="45"/>
                  <a:pt x="99" y="46"/>
                  <a:pt x="99" y="47"/>
                </a:cubicBezTo>
                <a:cubicBezTo>
                  <a:pt x="99" y="47"/>
                  <a:pt x="100" y="48"/>
                  <a:pt x="100" y="49"/>
                </a:cubicBezTo>
                <a:cubicBezTo>
                  <a:pt x="101" y="50"/>
                  <a:pt x="103" y="52"/>
                  <a:pt x="105" y="52"/>
                </a:cubicBezTo>
                <a:cubicBezTo>
                  <a:pt x="106" y="52"/>
                  <a:pt x="106" y="52"/>
                  <a:pt x="106" y="52"/>
                </a:cubicBezTo>
                <a:cubicBezTo>
                  <a:pt x="107" y="52"/>
                  <a:pt x="108" y="51"/>
                  <a:pt x="107" y="50"/>
                </a:cubicBezTo>
                <a:cubicBezTo>
                  <a:pt x="107" y="50"/>
                  <a:pt x="108" y="49"/>
                  <a:pt x="108" y="49"/>
                </a:cubicBezTo>
                <a:cubicBezTo>
                  <a:pt x="109" y="48"/>
                  <a:pt x="110" y="48"/>
                  <a:pt x="110" y="48"/>
                </a:cubicBezTo>
                <a:cubicBezTo>
                  <a:pt x="111" y="48"/>
                  <a:pt x="111" y="48"/>
                  <a:pt x="111" y="48"/>
                </a:cubicBezTo>
                <a:cubicBezTo>
                  <a:pt x="112" y="48"/>
                  <a:pt x="112" y="49"/>
                  <a:pt x="112" y="50"/>
                </a:cubicBezTo>
                <a:cubicBezTo>
                  <a:pt x="112" y="51"/>
                  <a:pt x="112" y="52"/>
                  <a:pt x="111" y="52"/>
                </a:cubicBezTo>
                <a:cubicBezTo>
                  <a:pt x="111" y="53"/>
                  <a:pt x="111" y="53"/>
                  <a:pt x="111" y="53"/>
                </a:cubicBezTo>
                <a:cubicBezTo>
                  <a:pt x="111" y="54"/>
                  <a:pt x="111" y="54"/>
                  <a:pt x="111" y="55"/>
                </a:cubicBezTo>
                <a:cubicBezTo>
                  <a:pt x="115" y="59"/>
                  <a:pt x="115" y="59"/>
                  <a:pt x="115" y="59"/>
                </a:cubicBezTo>
                <a:cubicBezTo>
                  <a:pt x="116" y="59"/>
                  <a:pt x="116" y="59"/>
                  <a:pt x="117" y="59"/>
                </a:cubicBezTo>
                <a:cubicBezTo>
                  <a:pt x="117" y="59"/>
                  <a:pt x="117" y="59"/>
                  <a:pt x="117" y="59"/>
                </a:cubicBezTo>
                <a:cubicBezTo>
                  <a:pt x="121" y="58"/>
                  <a:pt x="121" y="58"/>
                  <a:pt x="121" y="58"/>
                </a:cubicBezTo>
                <a:cubicBezTo>
                  <a:pt x="123" y="61"/>
                  <a:pt x="123" y="61"/>
                  <a:pt x="123" y="61"/>
                </a:cubicBezTo>
                <a:cubicBezTo>
                  <a:pt x="120" y="63"/>
                  <a:pt x="120" y="63"/>
                  <a:pt x="120" y="63"/>
                </a:cubicBezTo>
                <a:cubicBezTo>
                  <a:pt x="119" y="63"/>
                  <a:pt x="119" y="64"/>
                  <a:pt x="119" y="65"/>
                </a:cubicBezTo>
                <a:cubicBezTo>
                  <a:pt x="120" y="71"/>
                  <a:pt x="120" y="71"/>
                  <a:pt x="120" y="71"/>
                </a:cubicBezTo>
                <a:cubicBezTo>
                  <a:pt x="120" y="71"/>
                  <a:pt x="121" y="72"/>
                  <a:pt x="121" y="72"/>
                </a:cubicBezTo>
                <a:cubicBezTo>
                  <a:pt x="126" y="73"/>
                  <a:pt x="126" y="73"/>
                  <a:pt x="126" y="73"/>
                </a:cubicBezTo>
                <a:cubicBezTo>
                  <a:pt x="126" y="76"/>
                  <a:pt x="126" y="76"/>
                  <a:pt x="126" y="76"/>
                </a:cubicBezTo>
                <a:cubicBezTo>
                  <a:pt x="126" y="76"/>
                  <a:pt x="126" y="76"/>
                  <a:pt x="126" y="76"/>
                </a:cubicBezTo>
                <a:cubicBezTo>
                  <a:pt x="123" y="76"/>
                  <a:pt x="120" y="78"/>
                  <a:pt x="119" y="81"/>
                </a:cubicBezTo>
                <a:cubicBezTo>
                  <a:pt x="118" y="83"/>
                  <a:pt x="119" y="85"/>
                  <a:pt x="120" y="87"/>
                </a:cubicBezTo>
                <a:cubicBezTo>
                  <a:pt x="120" y="88"/>
                  <a:pt x="121" y="89"/>
                  <a:pt x="122" y="89"/>
                </a:cubicBezTo>
                <a:cubicBezTo>
                  <a:pt x="121" y="92"/>
                  <a:pt x="121" y="92"/>
                  <a:pt x="121" y="92"/>
                </a:cubicBezTo>
                <a:cubicBezTo>
                  <a:pt x="118" y="89"/>
                  <a:pt x="118" y="89"/>
                  <a:pt x="118" y="89"/>
                </a:cubicBezTo>
                <a:cubicBezTo>
                  <a:pt x="117" y="89"/>
                  <a:pt x="117" y="89"/>
                  <a:pt x="117" y="89"/>
                </a:cubicBezTo>
                <a:cubicBezTo>
                  <a:pt x="116" y="89"/>
                  <a:pt x="116" y="89"/>
                  <a:pt x="116" y="89"/>
                </a:cubicBezTo>
                <a:cubicBezTo>
                  <a:pt x="110" y="94"/>
                  <a:pt x="110" y="94"/>
                  <a:pt x="110" y="94"/>
                </a:cubicBezTo>
                <a:cubicBezTo>
                  <a:pt x="110" y="95"/>
                  <a:pt x="110" y="95"/>
                  <a:pt x="110" y="96"/>
                </a:cubicBezTo>
                <a:cubicBezTo>
                  <a:pt x="112" y="102"/>
                  <a:pt x="112" y="102"/>
                  <a:pt x="112" y="102"/>
                </a:cubicBezTo>
                <a:cubicBezTo>
                  <a:pt x="112" y="102"/>
                  <a:pt x="111" y="102"/>
                  <a:pt x="111" y="102"/>
                </a:cubicBezTo>
                <a:cubicBezTo>
                  <a:pt x="110" y="102"/>
                  <a:pt x="109" y="102"/>
                  <a:pt x="109" y="101"/>
                </a:cubicBezTo>
                <a:cubicBezTo>
                  <a:pt x="108" y="101"/>
                  <a:pt x="108" y="101"/>
                  <a:pt x="107" y="100"/>
                </a:cubicBezTo>
                <a:cubicBezTo>
                  <a:pt x="107" y="99"/>
                  <a:pt x="106" y="99"/>
                  <a:pt x="105" y="98"/>
                </a:cubicBezTo>
                <a:cubicBezTo>
                  <a:pt x="104" y="98"/>
                  <a:pt x="103" y="98"/>
                  <a:pt x="102" y="98"/>
                </a:cubicBezTo>
                <a:cubicBezTo>
                  <a:pt x="101" y="98"/>
                  <a:pt x="99" y="98"/>
                  <a:pt x="98" y="99"/>
                </a:cubicBezTo>
                <a:cubicBezTo>
                  <a:pt x="97" y="101"/>
                  <a:pt x="96" y="103"/>
                  <a:pt x="96" y="105"/>
                </a:cubicBezTo>
                <a:cubicBezTo>
                  <a:pt x="95" y="105"/>
                  <a:pt x="95" y="105"/>
                  <a:pt x="95" y="105"/>
                </a:cubicBezTo>
                <a:cubicBezTo>
                  <a:pt x="95" y="105"/>
                  <a:pt x="94" y="105"/>
                  <a:pt x="94" y="104"/>
                </a:cubicBezTo>
                <a:cubicBezTo>
                  <a:pt x="94" y="103"/>
                  <a:pt x="94" y="103"/>
                  <a:pt x="94" y="103"/>
                </a:cubicBezTo>
                <a:cubicBezTo>
                  <a:pt x="94" y="103"/>
                  <a:pt x="93" y="102"/>
                  <a:pt x="93" y="102"/>
                </a:cubicBezTo>
                <a:cubicBezTo>
                  <a:pt x="93" y="100"/>
                  <a:pt x="91" y="98"/>
                  <a:pt x="89" y="98"/>
                </a:cubicBezTo>
                <a:cubicBezTo>
                  <a:pt x="88" y="97"/>
                  <a:pt x="86" y="97"/>
                  <a:pt x="85" y="97"/>
                </a:cubicBezTo>
                <a:cubicBezTo>
                  <a:pt x="85" y="97"/>
                  <a:pt x="85" y="97"/>
                  <a:pt x="85" y="97"/>
                </a:cubicBezTo>
                <a:cubicBezTo>
                  <a:pt x="84" y="97"/>
                  <a:pt x="83" y="98"/>
                  <a:pt x="83" y="98"/>
                </a:cubicBezTo>
                <a:cubicBezTo>
                  <a:pt x="83" y="100"/>
                  <a:pt x="82" y="101"/>
                  <a:pt x="81" y="101"/>
                </a:cubicBezTo>
                <a:cubicBezTo>
                  <a:pt x="81" y="101"/>
                  <a:pt x="80" y="101"/>
                  <a:pt x="80" y="101"/>
                </a:cubicBezTo>
                <a:cubicBezTo>
                  <a:pt x="79" y="101"/>
                  <a:pt x="79" y="101"/>
                  <a:pt x="78" y="101"/>
                </a:cubicBezTo>
                <a:cubicBezTo>
                  <a:pt x="80" y="95"/>
                  <a:pt x="80" y="95"/>
                  <a:pt x="80" y="95"/>
                </a:cubicBezTo>
                <a:cubicBezTo>
                  <a:pt x="80" y="95"/>
                  <a:pt x="80" y="95"/>
                  <a:pt x="80" y="95"/>
                </a:cubicBezTo>
                <a:cubicBezTo>
                  <a:pt x="80" y="91"/>
                  <a:pt x="77" y="89"/>
                  <a:pt x="74" y="89"/>
                </a:cubicBezTo>
                <a:cubicBezTo>
                  <a:pt x="74" y="89"/>
                  <a:pt x="73" y="88"/>
                  <a:pt x="72" y="88"/>
                </a:cubicBezTo>
                <a:cubicBezTo>
                  <a:pt x="71" y="88"/>
                  <a:pt x="69" y="89"/>
                  <a:pt x="68" y="89"/>
                </a:cubicBezTo>
                <a:cubicBezTo>
                  <a:pt x="68" y="89"/>
                  <a:pt x="68" y="88"/>
                  <a:pt x="68" y="88"/>
                </a:cubicBezTo>
                <a:cubicBezTo>
                  <a:pt x="68" y="87"/>
                  <a:pt x="69" y="87"/>
                  <a:pt x="69" y="86"/>
                </a:cubicBezTo>
                <a:cubicBezTo>
                  <a:pt x="70" y="85"/>
                  <a:pt x="70" y="85"/>
                  <a:pt x="70" y="85"/>
                </a:cubicBezTo>
                <a:cubicBezTo>
                  <a:pt x="71" y="84"/>
                  <a:pt x="72" y="82"/>
                  <a:pt x="72" y="81"/>
                </a:cubicBezTo>
                <a:cubicBezTo>
                  <a:pt x="71" y="79"/>
                  <a:pt x="70" y="77"/>
                  <a:pt x="68" y="76"/>
                </a:cubicBezTo>
                <a:cubicBezTo>
                  <a:pt x="68" y="76"/>
                  <a:pt x="67" y="76"/>
                  <a:pt x="67" y="76"/>
                </a:cubicBezTo>
                <a:cubicBezTo>
                  <a:pt x="66" y="76"/>
                  <a:pt x="65" y="75"/>
                  <a:pt x="64" y="75"/>
                </a:cubicBezTo>
                <a:cubicBezTo>
                  <a:pt x="64" y="74"/>
                  <a:pt x="63" y="73"/>
                  <a:pt x="64" y="73"/>
                </a:cubicBezTo>
                <a:cubicBezTo>
                  <a:pt x="64" y="72"/>
                  <a:pt x="65" y="72"/>
                  <a:pt x="66" y="72"/>
                </a:cubicBezTo>
                <a:cubicBezTo>
                  <a:pt x="67" y="72"/>
                  <a:pt x="68" y="72"/>
                  <a:pt x="69" y="71"/>
                </a:cubicBezTo>
                <a:cubicBezTo>
                  <a:pt x="70" y="70"/>
                  <a:pt x="70" y="69"/>
                  <a:pt x="71" y="68"/>
                </a:cubicBezTo>
                <a:cubicBezTo>
                  <a:pt x="71" y="67"/>
                  <a:pt x="71" y="66"/>
                  <a:pt x="72" y="65"/>
                </a:cubicBezTo>
                <a:cubicBezTo>
                  <a:pt x="73" y="65"/>
                  <a:pt x="73" y="64"/>
                  <a:pt x="73" y="63"/>
                </a:cubicBezTo>
                <a:cubicBezTo>
                  <a:pt x="73" y="63"/>
                  <a:pt x="72" y="62"/>
                  <a:pt x="71" y="62"/>
                </a:cubicBezTo>
                <a:cubicBezTo>
                  <a:pt x="71" y="62"/>
                  <a:pt x="70" y="62"/>
                  <a:pt x="69" y="61"/>
                </a:cubicBezTo>
                <a:cubicBezTo>
                  <a:pt x="69" y="60"/>
                  <a:pt x="69" y="59"/>
                  <a:pt x="69" y="58"/>
                </a:cubicBezTo>
                <a:cubicBezTo>
                  <a:pt x="70" y="57"/>
                  <a:pt x="71" y="57"/>
                  <a:pt x="72" y="57"/>
                </a:cubicBezTo>
                <a:cubicBezTo>
                  <a:pt x="73" y="57"/>
                  <a:pt x="74" y="57"/>
                  <a:pt x="74" y="58"/>
                </a:cubicBezTo>
                <a:cubicBezTo>
                  <a:pt x="74" y="59"/>
                  <a:pt x="75" y="59"/>
                  <a:pt x="75" y="59"/>
                </a:cubicBezTo>
                <a:cubicBezTo>
                  <a:pt x="75" y="59"/>
                  <a:pt x="76" y="59"/>
                  <a:pt x="76" y="59"/>
                </a:cubicBezTo>
                <a:cubicBezTo>
                  <a:pt x="79" y="58"/>
                  <a:pt x="81" y="55"/>
                  <a:pt x="80" y="52"/>
                </a:cubicBezTo>
                <a:cubicBezTo>
                  <a:pt x="80" y="51"/>
                  <a:pt x="80" y="51"/>
                  <a:pt x="80" y="50"/>
                </a:cubicBezTo>
                <a:cubicBezTo>
                  <a:pt x="80" y="49"/>
                  <a:pt x="80" y="48"/>
                  <a:pt x="80" y="48"/>
                </a:cubicBezTo>
                <a:cubicBezTo>
                  <a:pt x="80" y="47"/>
                  <a:pt x="81" y="47"/>
                  <a:pt x="81" y="47"/>
                </a:cubicBezTo>
                <a:cubicBezTo>
                  <a:pt x="82" y="47"/>
                  <a:pt x="82" y="47"/>
                  <a:pt x="83" y="47"/>
                </a:cubicBezTo>
                <a:cubicBezTo>
                  <a:pt x="83" y="48"/>
                  <a:pt x="84" y="48"/>
                  <a:pt x="85" y="49"/>
                </a:cubicBezTo>
                <a:cubicBezTo>
                  <a:pt x="85" y="50"/>
                  <a:pt x="86" y="50"/>
                  <a:pt x="86" y="50"/>
                </a:cubicBezTo>
                <a:cubicBezTo>
                  <a:pt x="87" y="51"/>
                  <a:pt x="89" y="52"/>
                  <a:pt x="90" y="52"/>
                </a:cubicBezTo>
                <a:moveTo>
                  <a:pt x="41" y="12"/>
                </a:moveTo>
                <a:cubicBezTo>
                  <a:pt x="42" y="12"/>
                  <a:pt x="42" y="11"/>
                  <a:pt x="43" y="11"/>
                </a:cubicBezTo>
                <a:cubicBezTo>
                  <a:pt x="43" y="11"/>
                  <a:pt x="44" y="11"/>
                  <a:pt x="44" y="10"/>
                </a:cubicBezTo>
                <a:cubicBezTo>
                  <a:pt x="46" y="3"/>
                  <a:pt x="46" y="3"/>
                  <a:pt x="46" y="3"/>
                </a:cubicBezTo>
                <a:cubicBezTo>
                  <a:pt x="46" y="3"/>
                  <a:pt x="46" y="3"/>
                  <a:pt x="46" y="3"/>
                </a:cubicBezTo>
                <a:cubicBezTo>
                  <a:pt x="47" y="3"/>
                  <a:pt x="48" y="3"/>
                  <a:pt x="48" y="4"/>
                </a:cubicBezTo>
                <a:cubicBezTo>
                  <a:pt x="49" y="4"/>
                  <a:pt x="49" y="5"/>
                  <a:pt x="50" y="6"/>
                </a:cubicBezTo>
                <a:cubicBezTo>
                  <a:pt x="50" y="7"/>
                  <a:pt x="50" y="8"/>
                  <a:pt x="51" y="9"/>
                </a:cubicBezTo>
                <a:cubicBezTo>
                  <a:pt x="51" y="9"/>
                  <a:pt x="51" y="9"/>
                  <a:pt x="51" y="9"/>
                </a:cubicBezTo>
                <a:cubicBezTo>
                  <a:pt x="52" y="10"/>
                  <a:pt x="53" y="11"/>
                  <a:pt x="54" y="12"/>
                </a:cubicBezTo>
                <a:cubicBezTo>
                  <a:pt x="55" y="12"/>
                  <a:pt x="55" y="12"/>
                  <a:pt x="56" y="12"/>
                </a:cubicBezTo>
                <a:cubicBezTo>
                  <a:pt x="56" y="12"/>
                  <a:pt x="56" y="12"/>
                  <a:pt x="57" y="12"/>
                </a:cubicBezTo>
                <a:cubicBezTo>
                  <a:pt x="58" y="12"/>
                  <a:pt x="58" y="11"/>
                  <a:pt x="58" y="10"/>
                </a:cubicBezTo>
                <a:cubicBezTo>
                  <a:pt x="58" y="9"/>
                  <a:pt x="58" y="9"/>
                  <a:pt x="59" y="8"/>
                </a:cubicBezTo>
                <a:cubicBezTo>
                  <a:pt x="59" y="8"/>
                  <a:pt x="59" y="8"/>
                  <a:pt x="60" y="8"/>
                </a:cubicBezTo>
                <a:cubicBezTo>
                  <a:pt x="60" y="8"/>
                  <a:pt x="60" y="7"/>
                  <a:pt x="61" y="7"/>
                </a:cubicBezTo>
                <a:cubicBezTo>
                  <a:pt x="61" y="7"/>
                  <a:pt x="61" y="8"/>
                  <a:pt x="62" y="8"/>
                </a:cubicBezTo>
                <a:cubicBezTo>
                  <a:pt x="62" y="8"/>
                  <a:pt x="63" y="9"/>
                  <a:pt x="63" y="10"/>
                </a:cubicBezTo>
                <a:cubicBezTo>
                  <a:pt x="63" y="11"/>
                  <a:pt x="63" y="12"/>
                  <a:pt x="62" y="12"/>
                </a:cubicBezTo>
                <a:cubicBezTo>
                  <a:pt x="62" y="12"/>
                  <a:pt x="61" y="13"/>
                  <a:pt x="61" y="13"/>
                </a:cubicBezTo>
                <a:cubicBezTo>
                  <a:pt x="61" y="14"/>
                  <a:pt x="61" y="14"/>
                  <a:pt x="62" y="14"/>
                </a:cubicBezTo>
                <a:cubicBezTo>
                  <a:pt x="66" y="18"/>
                  <a:pt x="66" y="18"/>
                  <a:pt x="66" y="18"/>
                </a:cubicBezTo>
                <a:cubicBezTo>
                  <a:pt x="66" y="19"/>
                  <a:pt x="66" y="19"/>
                  <a:pt x="66" y="19"/>
                </a:cubicBezTo>
                <a:cubicBezTo>
                  <a:pt x="66" y="19"/>
                  <a:pt x="67" y="19"/>
                  <a:pt x="67" y="19"/>
                </a:cubicBezTo>
                <a:cubicBezTo>
                  <a:pt x="67" y="19"/>
                  <a:pt x="67" y="19"/>
                  <a:pt x="67" y="19"/>
                </a:cubicBezTo>
                <a:cubicBezTo>
                  <a:pt x="70" y="18"/>
                  <a:pt x="70" y="18"/>
                  <a:pt x="70" y="18"/>
                </a:cubicBezTo>
                <a:cubicBezTo>
                  <a:pt x="71" y="18"/>
                  <a:pt x="71" y="18"/>
                  <a:pt x="71" y="18"/>
                </a:cubicBezTo>
                <a:cubicBezTo>
                  <a:pt x="72" y="18"/>
                  <a:pt x="72" y="18"/>
                  <a:pt x="72" y="18"/>
                </a:cubicBezTo>
                <a:cubicBezTo>
                  <a:pt x="73" y="21"/>
                  <a:pt x="73" y="21"/>
                  <a:pt x="73" y="21"/>
                </a:cubicBezTo>
                <a:cubicBezTo>
                  <a:pt x="73" y="21"/>
                  <a:pt x="73" y="21"/>
                  <a:pt x="73" y="21"/>
                </a:cubicBezTo>
                <a:cubicBezTo>
                  <a:pt x="70" y="23"/>
                  <a:pt x="70" y="23"/>
                  <a:pt x="70" y="23"/>
                </a:cubicBezTo>
                <a:cubicBezTo>
                  <a:pt x="70" y="23"/>
                  <a:pt x="69" y="23"/>
                  <a:pt x="69" y="24"/>
                </a:cubicBezTo>
                <a:cubicBezTo>
                  <a:pt x="69" y="24"/>
                  <a:pt x="69" y="24"/>
                  <a:pt x="69" y="25"/>
                </a:cubicBezTo>
                <a:cubicBezTo>
                  <a:pt x="71" y="31"/>
                  <a:pt x="71" y="31"/>
                  <a:pt x="71" y="31"/>
                </a:cubicBezTo>
                <a:cubicBezTo>
                  <a:pt x="71" y="31"/>
                  <a:pt x="71" y="31"/>
                  <a:pt x="72" y="32"/>
                </a:cubicBezTo>
                <a:cubicBezTo>
                  <a:pt x="77" y="33"/>
                  <a:pt x="77" y="33"/>
                  <a:pt x="77" y="33"/>
                </a:cubicBezTo>
                <a:cubicBezTo>
                  <a:pt x="77" y="36"/>
                  <a:pt x="77" y="36"/>
                  <a:pt x="77" y="36"/>
                </a:cubicBezTo>
                <a:cubicBezTo>
                  <a:pt x="77" y="36"/>
                  <a:pt x="77" y="36"/>
                  <a:pt x="76" y="36"/>
                </a:cubicBezTo>
                <a:cubicBezTo>
                  <a:pt x="73" y="36"/>
                  <a:pt x="70" y="38"/>
                  <a:pt x="69" y="41"/>
                </a:cubicBezTo>
                <a:cubicBezTo>
                  <a:pt x="69" y="43"/>
                  <a:pt x="69" y="45"/>
                  <a:pt x="70" y="46"/>
                </a:cubicBezTo>
                <a:cubicBezTo>
                  <a:pt x="71" y="48"/>
                  <a:pt x="72" y="48"/>
                  <a:pt x="73" y="49"/>
                </a:cubicBezTo>
                <a:cubicBezTo>
                  <a:pt x="71" y="52"/>
                  <a:pt x="71" y="52"/>
                  <a:pt x="71" y="52"/>
                </a:cubicBezTo>
                <a:cubicBezTo>
                  <a:pt x="68" y="49"/>
                  <a:pt x="68" y="49"/>
                  <a:pt x="68" y="49"/>
                </a:cubicBezTo>
                <a:cubicBezTo>
                  <a:pt x="68" y="49"/>
                  <a:pt x="67" y="49"/>
                  <a:pt x="67" y="49"/>
                </a:cubicBezTo>
                <a:cubicBezTo>
                  <a:pt x="67" y="49"/>
                  <a:pt x="66" y="49"/>
                  <a:pt x="66" y="49"/>
                </a:cubicBezTo>
                <a:cubicBezTo>
                  <a:pt x="61" y="54"/>
                  <a:pt x="61" y="54"/>
                  <a:pt x="61" y="54"/>
                </a:cubicBezTo>
                <a:cubicBezTo>
                  <a:pt x="60" y="54"/>
                  <a:pt x="60" y="55"/>
                  <a:pt x="60" y="56"/>
                </a:cubicBezTo>
                <a:cubicBezTo>
                  <a:pt x="63" y="61"/>
                  <a:pt x="63" y="61"/>
                  <a:pt x="63" y="61"/>
                </a:cubicBezTo>
                <a:cubicBezTo>
                  <a:pt x="62" y="62"/>
                  <a:pt x="62" y="62"/>
                  <a:pt x="61" y="62"/>
                </a:cubicBezTo>
                <a:cubicBezTo>
                  <a:pt x="61" y="62"/>
                  <a:pt x="60" y="61"/>
                  <a:pt x="59" y="61"/>
                </a:cubicBezTo>
                <a:cubicBezTo>
                  <a:pt x="59" y="61"/>
                  <a:pt x="58" y="60"/>
                  <a:pt x="58" y="60"/>
                </a:cubicBezTo>
                <a:cubicBezTo>
                  <a:pt x="57" y="59"/>
                  <a:pt x="56" y="59"/>
                  <a:pt x="55" y="58"/>
                </a:cubicBezTo>
                <a:cubicBezTo>
                  <a:pt x="54" y="58"/>
                  <a:pt x="54" y="58"/>
                  <a:pt x="53" y="58"/>
                </a:cubicBezTo>
                <a:cubicBezTo>
                  <a:pt x="51" y="58"/>
                  <a:pt x="50" y="58"/>
                  <a:pt x="49" y="59"/>
                </a:cubicBezTo>
                <a:cubicBezTo>
                  <a:pt x="47" y="60"/>
                  <a:pt x="46" y="63"/>
                  <a:pt x="47" y="65"/>
                </a:cubicBezTo>
                <a:cubicBezTo>
                  <a:pt x="46" y="65"/>
                  <a:pt x="46" y="65"/>
                  <a:pt x="46" y="65"/>
                </a:cubicBezTo>
                <a:cubicBezTo>
                  <a:pt x="45" y="65"/>
                  <a:pt x="44" y="64"/>
                  <a:pt x="44" y="64"/>
                </a:cubicBezTo>
                <a:cubicBezTo>
                  <a:pt x="44" y="63"/>
                  <a:pt x="44" y="63"/>
                  <a:pt x="44" y="63"/>
                </a:cubicBezTo>
                <a:cubicBezTo>
                  <a:pt x="44" y="62"/>
                  <a:pt x="44" y="62"/>
                  <a:pt x="44" y="61"/>
                </a:cubicBezTo>
                <a:cubicBezTo>
                  <a:pt x="43" y="60"/>
                  <a:pt x="42" y="58"/>
                  <a:pt x="40" y="58"/>
                </a:cubicBezTo>
                <a:cubicBezTo>
                  <a:pt x="38" y="57"/>
                  <a:pt x="37" y="57"/>
                  <a:pt x="35" y="57"/>
                </a:cubicBezTo>
                <a:cubicBezTo>
                  <a:pt x="35" y="57"/>
                  <a:pt x="35" y="57"/>
                  <a:pt x="35" y="57"/>
                </a:cubicBezTo>
                <a:cubicBezTo>
                  <a:pt x="34" y="57"/>
                  <a:pt x="34" y="57"/>
                  <a:pt x="34" y="58"/>
                </a:cubicBezTo>
                <a:cubicBezTo>
                  <a:pt x="33" y="59"/>
                  <a:pt x="32" y="60"/>
                  <a:pt x="31" y="61"/>
                </a:cubicBezTo>
                <a:cubicBezTo>
                  <a:pt x="31" y="61"/>
                  <a:pt x="31" y="61"/>
                  <a:pt x="30" y="61"/>
                </a:cubicBezTo>
                <a:cubicBezTo>
                  <a:pt x="30" y="61"/>
                  <a:pt x="29" y="61"/>
                  <a:pt x="29" y="60"/>
                </a:cubicBezTo>
                <a:cubicBezTo>
                  <a:pt x="30" y="55"/>
                  <a:pt x="30" y="55"/>
                  <a:pt x="30" y="55"/>
                </a:cubicBezTo>
                <a:cubicBezTo>
                  <a:pt x="30" y="54"/>
                  <a:pt x="30" y="54"/>
                  <a:pt x="30" y="54"/>
                </a:cubicBezTo>
                <a:cubicBezTo>
                  <a:pt x="30" y="51"/>
                  <a:pt x="27" y="49"/>
                  <a:pt x="25" y="48"/>
                </a:cubicBezTo>
                <a:cubicBezTo>
                  <a:pt x="24" y="48"/>
                  <a:pt x="23" y="48"/>
                  <a:pt x="23" y="48"/>
                </a:cubicBezTo>
                <a:cubicBezTo>
                  <a:pt x="21" y="48"/>
                  <a:pt x="20" y="49"/>
                  <a:pt x="18" y="49"/>
                </a:cubicBezTo>
                <a:cubicBezTo>
                  <a:pt x="18" y="49"/>
                  <a:pt x="18" y="48"/>
                  <a:pt x="18" y="48"/>
                </a:cubicBezTo>
                <a:cubicBezTo>
                  <a:pt x="19" y="47"/>
                  <a:pt x="19" y="46"/>
                  <a:pt x="20" y="46"/>
                </a:cubicBezTo>
                <a:cubicBezTo>
                  <a:pt x="20" y="45"/>
                  <a:pt x="20" y="45"/>
                  <a:pt x="20" y="45"/>
                </a:cubicBezTo>
                <a:cubicBezTo>
                  <a:pt x="22" y="43"/>
                  <a:pt x="22" y="42"/>
                  <a:pt x="22" y="40"/>
                </a:cubicBezTo>
                <a:cubicBezTo>
                  <a:pt x="22" y="39"/>
                  <a:pt x="21" y="37"/>
                  <a:pt x="18" y="36"/>
                </a:cubicBezTo>
                <a:cubicBezTo>
                  <a:pt x="18" y="36"/>
                  <a:pt x="18" y="36"/>
                  <a:pt x="17" y="36"/>
                </a:cubicBezTo>
                <a:cubicBezTo>
                  <a:pt x="16" y="35"/>
                  <a:pt x="15" y="35"/>
                  <a:pt x="15" y="34"/>
                </a:cubicBezTo>
                <a:cubicBezTo>
                  <a:pt x="14" y="34"/>
                  <a:pt x="14" y="33"/>
                  <a:pt x="14" y="33"/>
                </a:cubicBezTo>
                <a:cubicBezTo>
                  <a:pt x="14" y="32"/>
                  <a:pt x="15" y="32"/>
                  <a:pt x="16" y="32"/>
                </a:cubicBezTo>
                <a:cubicBezTo>
                  <a:pt x="17" y="32"/>
                  <a:pt x="18" y="31"/>
                  <a:pt x="20" y="30"/>
                </a:cubicBezTo>
                <a:cubicBezTo>
                  <a:pt x="21" y="29"/>
                  <a:pt x="21" y="28"/>
                  <a:pt x="21" y="27"/>
                </a:cubicBezTo>
                <a:cubicBezTo>
                  <a:pt x="22" y="26"/>
                  <a:pt x="22" y="26"/>
                  <a:pt x="23" y="25"/>
                </a:cubicBezTo>
                <a:cubicBezTo>
                  <a:pt x="23" y="24"/>
                  <a:pt x="23" y="24"/>
                  <a:pt x="23" y="23"/>
                </a:cubicBezTo>
                <a:cubicBezTo>
                  <a:pt x="23" y="23"/>
                  <a:pt x="22" y="22"/>
                  <a:pt x="22" y="22"/>
                </a:cubicBezTo>
                <a:cubicBezTo>
                  <a:pt x="21" y="22"/>
                  <a:pt x="20" y="22"/>
                  <a:pt x="20" y="21"/>
                </a:cubicBezTo>
                <a:cubicBezTo>
                  <a:pt x="19" y="20"/>
                  <a:pt x="19" y="19"/>
                  <a:pt x="20" y="18"/>
                </a:cubicBezTo>
                <a:cubicBezTo>
                  <a:pt x="20" y="17"/>
                  <a:pt x="21" y="17"/>
                  <a:pt x="22" y="17"/>
                </a:cubicBezTo>
                <a:cubicBezTo>
                  <a:pt x="23" y="17"/>
                  <a:pt x="24" y="17"/>
                  <a:pt x="24" y="18"/>
                </a:cubicBezTo>
                <a:cubicBezTo>
                  <a:pt x="25" y="18"/>
                  <a:pt x="25" y="19"/>
                  <a:pt x="26" y="19"/>
                </a:cubicBezTo>
                <a:cubicBezTo>
                  <a:pt x="26" y="19"/>
                  <a:pt x="26" y="19"/>
                  <a:pt x="26" y="19"/>
                </a:cubicBezTo>
                <a:cubicBezTo>
                  <a:pt x="29" y="18"/>
                  <a:pt x="31" y="15"/>
                  <a:pt x="31" y="12"/>
                </a:cubicBezTo>
                <a:cubicBezTo>
                  <a:pt x="31" y="11"/>
                  <a:pt x="31" y="10"/>
                  <a:pt x="31" y="10"/>
                </a:cubicBezTo>
                <a:cubicBezTo>
                  <a:pt x="30" y="9"/>
                  <a:pt x="30" y="8"/>
                  <a:pt x="31" y="7"/>
                </a:cubicBezTo>
                <a:cubicBezTo>
                  <a:pt x="31" y="7"/>
                  <a:pt x="31" y="7"/>
                  <a:pt x="32" y="7"/>
                </a:cubicBezTo>
                <a:cubicBezTo>
                  <a:pt x="32" y="7"/>
                  <a:pt x="33" y="7"/>
                  <a:pt x="33" y="7"/>
                </a:cubicBezTo>
                <a:cubicBezTo>
                  <a:pt x="34" y="8"/>
                  <a:pt x="35" y="8"/>
                  <a:pt x="35" y="9"/>
                </a:cubicBezTo>
                <a:cubicBezTo>
                  <a:pt x="36" y="9"/>
                  <a:pt x="36" y="10"/>
                  <a:pt x="37" y="10"/>
                </a:cubicBezTo>
                <a:cubicBezTo>
                  <a:pt x="38" y="11"/>
                  <a:pt x="39" y="12"/>
                  <a:pt x="41" y="12"/>
                </a:cubicBezTo>
                <a:moveTo>
                  <a:pt x="46" y="0"/>
                </a:moveTo>
                <a:cubicBezTo>
                  <a:pt x="45" y="0"/>
                  <a:pt x="44" y="0"/>
                  <a:pt x="44" y="1"/>
                </a:cubicBezTo>
                <a:cubicBezTo>
                  <a:pt x="43" y="1"/>
                  <a:pt x="43" y="1"/>
                  <a:pt x="43" y="1"/>
                </a:cubicBezTo>
                <a:cubicBezTo>
                  <a:pt x="41" y="9"/>
                  <a:pt x="41" y="9"/>
                  <a:pt x="41" y="9"/>
                </a:cubicBezTo>
                <a:cubicBezTo>
                  <a:pt x="41" y="9"/>
                  <a:pt x="41" y="9"/>
                  <a:pt x="41" y="9"/>
                </a:cubicBezTo>
                <a:cubicBezTo>
                  <a:pt x="40" y="9"/>
                  <a:pt x="39" y="8"/>
                  <a:pt x="39" y="8"/>
                </a:cubicBezTo>
                <a:cubicBezTo>
                  <a:pt x="38" y="7"/>
                  <a:pt x="38" y="7"/>
                  <a:pt x="37" y="7"/>
                </a:cubicBezTo>
                <a:cubicBezTo>
                  <a:pt x="36" y="6"/>
                  <a:pt x="36" y="5"/>
                  <a:pt x="35" y="5"/>
                </a:cubicBezTo>
                <a:cubicBezTo>
                  <a:pt x="34" y="4"/>
                  <a:pt x="33" y="4"/>
                  <a:pt x="32" y="4"/>
                </a:cubicBezTo>
                <a:cubicBezTo>
                  <a:pt x="30" y="4"/>
                  <a:pt x="29" y="5"/>
                  <a:pt x="28" y="6"/>
                </a:cubicBezTo>
                <a:cubicBezTo>
                  <a:pt x="27" y="7"/>
                  <a:pt x="27" y="9"/>
                  <a:pt x="28" y="10"/>
                </a:cubicBezTo>
                <a:cubicBezTo>
                  <a:pt x="28" y="11"/>
                  <a:pt x="28" y="11"/>
                  <a:pt x="28" y="12"/>
                </a:cubicBezTo>
                <a:cubicBezTo>
                  <a:pt x="28" y="13"/>
                  <a:pt x="27" y="15"/>
                  <a:pt x="26" y="15"/>
                </a:cubicBezTo>
                <a:cubicBezTo>
                  <a:pt x="25" y="14"/>
                  <a:pt x="24" y="14"/>
                  <a:pt x="22" y="14"/>
                </a:cubicBezTo>
                <a:cubicBezTo>
                  <a:pt x="20" y="14"/>
                  <a:pt x="18" y="15"/>
                  <a:pt x="17" y="16"/>
                </a:cubicBezTo>
                <a:cubicBezTo>
                  <a:pt x="16" y="18"/>
                  <a:pt x="16" y="20"/>
                  <a:pt x="17" y="22"/>
                </a:cubicBezTo>
                <a:cubicBezTo>
                  <a:pt x="18" y="23"/>
                  <a:pt x="18" y="24"/>
                  <a:pt x="19" y="24"/>
                </a:cubicBezTo>
                <a:cubicBezTo>
                  <a:pt x="19" y="25"/>
                  <a:pt x="19" y="26"/>
                  <a:pt x="18" y="26"/>
                </a:cubicBezTo>
                <a:cubicBezTo>
                  <a:pt x="18" y="27"/>
                  <a:pt x="18" y="28"/>
                  <a:pt x="17" y="28"/>
                </a:cubicBezTo>
                <a:cubicBezTo>
                  <a:pt x="17" y="29"/>
                  <a:pt x="16" y="29"/>
                  <a:pt x="15" y="29"/>
                </a:cubicBezTo>
                <a:cubicBezTo>
                  <a:pt x="14" y="29"/>
                  <a:pt x="13" y="29"/>
                  <a:pt x="12" y="31"/>
                </a:cubicBezTo>
                <a:cubicBezTo>
                  <a:pt x="10" y="33"/>
                  <a:pt x="11" y="35"/>
                  <a:pt x="13" y="37"/>
                </a:cubicBezTo>
                <a:cubicBezTo>
                  <a:pt x="14" y="38"/>
                  <a:pt x="15" y="38"/>
                  <a:pt x="16" y="38"/>
                </a:cubicBezTo>
                <a:cubicBezTo>
                  <a:pt x="16" y="39"/>
                  <a:pt x="17" y="39"/>
                  <a:pt x="17" y="39"/>
                </a:cubicBezTo>
                <a:cubicBezTo>
                  <a:pt x="18" y="39"/>
                  <a:pt x="19" y="40"/>
                  <a:pt x="19" y="41"/>
                </a:cubicBezTo>
                <a:cubicBezTo>
                  <a:pt x="19" y="41"/>
                  <a:pt x="19" y="42"/>
                  <a:pt x="18" y="43"/>
                </a:cubicBezTo>
                <a:cubicBezTo>
                  <a:pt x="18" y="44"/>
                  <a:pt x="18" y="44"/>
                  <a:pt x="18" y="44"/>
                </a:cubicBezTo>
                <a:cubicBezTo>
                  <a:pt x="17" y="45"/>
                  <a:pt x="16" y="45"/>
                  <a:pt x="16" y="47"/>
                </a:cubicBezTo>
                <a:cubicBezTo>
                  <a:pt x="15" y="49"/>
                  <a:pt x="15" y="51"/>
                  <a:pt x="17" y="52"/>
                </a:cubicBezTo>
                <a:cubicBezTo>
                  <a:pt x="18" y="52"/>
                  <a:pt x="18" y="52"/>
                  <a:pt x="18" y="52"/>
                </a:cubicBezTo>
                <a:cubicBezTo>
                  <a:pt x="18" y="52"/>
                  <a:pt x="18" y="52"/>
                  <a:pt x="19" y="52"/>
                </a:cubicBezTo>
                <a:cubicBezTo>
                  <a:pt x="20" y="51"/>
                  <a:pt x="21" y="51"/>
                  <a:pt x="23" y="51"/>
                </a:cubicBezTo>
                <a:cubicBezTo>
                  <a:pt x="23" y="51"/>
                  <a:pt x="24" y="51"/>
                  <a:pt x="24" y="51"/>
                </a:cubicBezTo>
                <a:cubicBezTo>
                  <a:pt x="25" y="52"/>
                  <a:pt x="27" y="53"/>
                  <a:pt x="27" y="54"/>
                </a:cubicBezTo>
                <a:cubicBezTo>
                  <a:pt x="25" y="60"/>
                  <a:pt x="25" y="60"/>
                  <a:pt x="25" y="60"/>
                </a:cubicBezTo>
                <a:cubicBezTo>
                  <a:pt x="25" y="61"/>
                  <a:pt x="25" y="61"/>
                  <a:pt x="26" y="62"/>
                </a:cubicBezTo>
                <a:cubicBezTo>
                  <a:pt x="27" y="63"/>
                  <a:pt x="29" y="64"/>
                  <a:pt x="31" y="64"/>
                </a:cubicBezTo>
                <a:cubicBezTo>
                  <a:pt x="31" y="64"/>
                  <a:pt x="32" y="64"/>
                  <a:pt x="32" y="64"/>
                </a:cubicBezTo>
                <a:cubicBezTo>
                  <a:pt x="33" y="63"/>
                  <a:pt x="33" y="63"/>
                  <a:pt x="33" y="63"/>
                </a:cubicBezTo>
                <a:cubicBezTo>
                  <a:pt x="32" y="64"/>
                  <a:pt x="32" y="64"/>
                  <a:pt x="32" y="64"/>
                </a:cubicBezTo>
                <a:cubicBezTo>
                  <a:pt x="30" y="71"/>
                  <a:pt x="30" y="71"/>
                  <a:pt x="30" y="71"/>
                </a:cubicBezTo>
                <a:cubicBezTo>
                  <a:pt x="30" y="71"/>
                  <a:pt x="30" y="71"/>
                  <a:pt x="30" y="71"/>
                </a:cubicBezTo>
                <a:cubicBezTo>
                  <a:pt x="29" y="71"/>
                  <a:pt x="29" y="71"/>
                  <a:pt x="28" y="70"/>
                </a:cubicBezTo>
                <a:cubicBezTo>
                  <a:pt x="27" y="70"/>
                  <a:pt x="27" y="70"/>
                  <a:pt x="27" y="69"/>
                </a:cubicBezTo>
                <a:cubicBezTo>
                  <a:pt x="26" y="69"/>
                  <a:pt x="25" y="68"/>
                  <a:pt x="24" y="67"/>
                </a:cubicBezTo>
                <a:cubicBezTo>
                  <a:pt x="23" y="67"/>
                  <a:pt x="22" y="66"/>
                  <a:pt x="21" y="66"/>
                </a:cubicBezTo>
                <a:cubicBezTo>
                  <a:pt x="20" y="66"/>
                  <a:pt x="18" y="67"/>
                  <a:pt x="17" y="68"/>
                </a:cubicBezTo>
                <a:cubicBezTo>
                  <a:pt x="16" y="70"/>
                  <a:pt x="17" y="72"/>
                  <a:pt x="17" y="73"/>
                </a:cubicBezTo>
                <a:cubicBezTo>
                  <a:pt x="17" y="73"/>
                  <a:pt x="17" y="74"/>
                  <a:pt x="17" y="74"/>
                </a:cubicBezTo>
                <a:cubicBezTo>
                  <a:pt x="17" y="76"/>
                  <a:pt x="17" y="77"/>
                  <a:pt x="15" y="78"/>
                </a:cubicBezTo>
                <a:cubicBezTo>
                  <a:pt x="14" y="77"/>
                  <a:pt x="13" y="77"/>
                  <a:pt x="11" y="77"/>
                </a:cubicBezTo>
                <a:cubicBezTo>
                  <a:pt x="9" y="77"/>
                  <a:pt x="7" y="77"/>
                  <a:pt x="6" y="79"/>
                </a:cubicBezTo>
                <a:cubicBezTo>
                  <a:pt x="5" y="81"/>
                  <a:pt x="5" y="83"/>
                  <a:pt x="6" y="85"/>
                </a:cubicBezTo>
                <a:cubicBezTo>
                  <a:pt x="7" y="86"/>
                  <a:pt x="8" y="86"/>
                  <a:pt x="9" y="87"/>
                </a:cubicBezTo>
                <a:cubicBezTo>
                  <a:pt x="8" y="88"/>
                  <a:pt x="8" y="88"/>
                  <a:pt x="8" y="89"/>
                </a:cubicBezTo>
                <a:cubicBezTo>
                  <a:pt x="7" y="90"/>
                  <a:pt x="7" y="90"/>
                  <a:pt x="7" y="91"/>
                </a:cubicBezTo>
                <a:cubicBezTo>
                  <a:pt x="6" y="91"/>
                  <a:pt x="6" y="91"/>
                  <a:pt x="5" y="92"/>
                </a:cubicBezTo>
                <a:cubicBezTo>
                  <a:pt x="3" y="92"/>
                  <a:pt x="2" y="92"/>
                  <a:pt x="1" y="94"/>
                </a:cubicBezTo>
                <a:cubicBezTo>
                  <a:pt x="0" y="95"/>
                  <a:pt x="1" y="98"/>
                  <a:pt x="2" y="99"/>
                </a:cubicBezTo>
                <a:cubicBezTo>
                  <a:pt x="3" y="100"/>
                  <a:pt x="4" y="101"/>
                  <a:pt x="5" y="101"/>
                </a:cubicBezTo>
                <a:cubicBezTo>
                  <a:pt x="6" y="101"/>
                  <a:pt x="6" y="101"/>
                  <a:pt x="6" y="101"/>
                </a:cubicBezTo>
                <a:cubicBezTo>
                  <a:pt x="7" y="102"/>
                  <a:pt x="8" y="102"/>
                  <a:pt x="9" y="103"/>
                </a:cubicBezTo>
                <a:cubicBezTo>
                  <a:pt x="9" y="104"/>
                  <a:pt x="8" y="105"/>
                  <a:pt x="7" y="106"/>
                </a:cubicBezTo>
                <a:cubicBezTo>
                  <a:pt x="7" y="106"/>
                  <a:pt x="7" y="106"/>
                  <a:pt x="7" y="106"/>
                </a:cubicBezTo>
                <a:cubicBezTo>
                  <a:pt x="6" y="107"/>
                  <a:pt x="5" y="108"/>
                  <a:pt x="5" y="109"/>
                </a:cubicBezTo>
                <a:cubicBezTo>
                  <a:pt x="4" y="111"/>
                  <a:pt x="5" y="114"/>
                  <a:pt x="7" y="115"/>
                </a:cubicBezTo>
                <a:cubicBezTo>
                  <a:pt x="7" y="115"/>
                  <a:pt x="7" y="115"/>
                  <a:pt x="7" y="115"/>
                </a:cubicBezTo>
                <a:cubicBezTo>
                  <a:pt x="7" y="115"/>
                  <a:pt x="8" y="115"/>
                  <a:pt x="8" y="115"/>
                </a:cubicBezTo>
                <a:cubicBezTo>
                  <a:pt x="9" y="114"/>
                  <a:pt x="11" y="114"/>
                  <a:pt x="12" y="114"/>
                </a:cubicBezTo>
                <a:cubicBezTo>
                  <a:pt x="13" y="114"/>
                  <a:pt x="13" y="114"/>
                  <a:pt x="13" y="114"/>
                </a:cubicBezTo>
                <a:cubicBezTo>
                  <a:pt x="15" y="114"/>
                  <a:pt x="16" y="115"/>
                  <a:pt x="16" y="117"/>
                </a:cubicBezTo>
                <a:cubicBezTo>
                  <a:pt x="15" y="123"/>
                  <a:pt x="15" y="123"/>
                  <a:pt x="15" y="123"/>
                </a:cubicBezTo>
                <a:cubicBezTo>
                  <a:pt x="15" y="123"/>
                  <a:pt x="15" y="124"/>
                  <a:pt x="15" y="124"/>
                </a:cubicBezTo>
                <a:cubicBezTo>
                  <a:pt x="16" y="126"/>
                  <a:pt x="18" y="126"/>
                  <a:pt x="20" y="126"/>
                </a:cubicBezTo>
                <a:cubicBezTo>
                  <a:pt x="20" y="126"/>
                  <a:pt x="21" y="126"/>
                  <a:pt x="21" y="126"/>
                </a:cubicBezTo>
                <a:cubicBezTo>
                  <a:pt x="23" y="126"/>
                  <a:pt x="25" y="124"/>
                  <a:pt x="25" y="123"/>
                </a:cubicBezTo>
                <a:cubicBezTo>
                  <a:pt x="26" y="123"/>
                  <a:pt x="27" y="123"/>
                  <a:pt x="28" y="123"/>
                </a:cubicBezTo>
                <a:cubicBezTo>
                  <a:pt x="29" y="123"/>
                  <a:pt x="30" y="124"/>
                  <a:pt x="30" y="125"/>
                </a:cubicBezTo>
                <a:cubicBezTo>
                  <a:pt x="30" y="126"/>
                  <a:pt x="30" y="126"/>
                  <a:pt x="30" y="126"/>
                </a:cubicBezTo>
                <a:cubicBezTo>
                  <a:pt x="30" y="126"/>
                  <a:pt x="30" y="127"/>
                  <a:pt x="31" y="127"/>
                </a:cubicBezTo>
                <a:cubicBezTo>
                  <a:pt x="31" y="129"/>
                  <a:pt x="33" y="130"/>
                  <a:pt x="35" y="130"/>
                </a:cubicBezTo>
                <a:cubicBezTo>
                  <a:pt x="37" y="130"/>
                  <a:pt x="38" y="130"/>
                  <a:pt x="39" y="129"/>
                </a:cubicBezTo>
                <a:cubicBezTo>
                  <a:pt x="39" y="128"/>
                  <a:pt x="39" y="128"/>
                  <a:pt x="39" y="127"/>
                </a:cubicBezTo>
                <a:cubicBezTo>
                  <a:pt x="39" y="126"/>
                  <a:pt x="39" y="125"/>
                  <a:pt x="40" y="124"/>
                </a:cubicBezTo>
                <a:cubicBezTo>
                  <a:pt x="40" y="123"/>
                  <a:pt x="41" y="123"/>
                  <a:pt x="42" y="123"/>
                </a:cubicBezTo>
                <a:cubicBezTo>
                  <a:pt x="42" y="123"/>
                  <a:pt x="43" y="123"/>
                  <a:pt x="43" y="123"/>
                </a:cubicBezTo>
                <a:cubicBezTo>
                  <a:pt x="44" y="124"/>
                  <a:pt x="44" y="124"/>
                  <a:pt x="45" y="125"/>
                </a:cubicBezTo>
                <a:cubicBezTo>
                  <a:pt x="46" y="125"/>
                  <a:pt x="46" y="126"/>
                  <a:pt x="47" y="126"/>
                </a:cubicBezTo>
                <a:cubicBezTo>
                  <a:pt x="48" y="127"/>
                  <a:pt x="49" y="127"/>
                  <a:pt x="50" y="127"/>
                </a:cubicBezTo>
                <a:cubicBezTo>
                  <a:pt x="52" y="127"/>
                  <a:pt x="54" y="127"/>
                  <a:pt x="55" y="126"/>
                </a:cubicBezTo>
                <a:cubicBezTo>
                  <a:pt x="55" y="125"/>
                  <a:pt x="55" y="125"/>
                  <a:pt x="55" y="124"/>
                </a:cubicBezTo>
                <a:cubicBezTo>
                  <a:pt x="53" y="118"/>
                  <a:pt x="53" y="118"/>
                  <a:pt x="53" y="118"/>
                </a:cubicBezTo>
                <a:cubicBezTo>
                  <a:pt x="56" y="115"/>
                  <a:pt x="56" y="115"/>
                  <a:pt x="56" y="115"/>
                </a:cubicBezTo>
                <a:cubicBezTo>
                  <a:pt x="59" y="117"/>
                  <a:pt x="59" y="117"/>
                  <a:pt x="59" y="117"/>
                </a:cubicBezTo>
                <a:cubicBezTo>
                  <a:pt x="60" y="118"/>
                  <a:pt x="60" y="118"/>
                  <a:pt x="60" y="118"/>
                </a:cubicBezTo>
                <a:cubicBezTo>
                  <a:pt x="60" y="118"/>
                  <a:pt x="61" y="118"/>
                  <a:pt x="61" y="118"/>
                </a:cubicBezTo>
                <a:cubicBezTo>
                  <a:pt x="61" y="118"/>
                  <a:pt x="61" y="118"/>
                  <a:pt x="62" y="117"/>
                </a:cubicBezTo>
                <a:cubicBezTo>
                  <a:pt x="66" y="112"/>
                  <a:pt x="66" y="112"/>
                  <a:pt x="66" y="112"/>
                </a:cubicBezTo>
                <a:cubicBezTo>
                  <a:pt x="66" y="111"/>
                  <a:pt x="66" y="111"/>
                  <a:pt x="66" y="110"/>
                </a:cubicBezTo>
                <a:cubicBezTo>
                  <a:pt x="66" y="110"/>
                  <a:pt x="65" y="110"/>
                  <a:pt x="65" y="109"/>
                </a:cubicBezTo>
                <a:cubicBezTo>
                  <a:pt x="64" y="109"/>
                  <a:pt x="63" y="109"/>
                  <a:pt x="62" y="107"/>
                </a:cubicBezTo>
                <a:cubicBezTo>
                  <a:pt x="61" y="106"/>
                  <a:pt x="61" y="105"/>
                  <a:pt x="61" y="104"/>
                </a:cubicBezTo>
                <a:cubicBezTo>
                  <a:pt x="62" y="102"/>
                  <a:pt x="64" y="101"/>
                  <a:pt x="66" y="101"/>
                </a:cubicBezTo>
                <a:cubicBezTo>
                  <a:pt x="66" y="101"/>
                  <a:pt x="67" y="101"/>
                  <a:pt x="67" y="102"/>
                </a:cubicBezTo>
                <a:cubicBezTo>
                  <a:pt x="67" y="102"/>
                  <a:pt x="67" y="102"/>
                  <a:pt x="68" y="102"/>
                </a:cubicBezTo>
                <a:cubicBezTo>
                  <a:pt x="68" y="102"/>
                  <a:pt x="68" y="102"/>
                  <a:pt x="68" y="101"/>
                </a:cubicBezTo>
                <a:cubicBezTo>
                  <a:pt x="69" y="101"/>
                  <a:pt x="69" y="101"/>
                  <a:pt x="69" y="100"/>
                </a:cubicBezTo>
                <a:cubicBezTo>
                  <a:pt x="69" y="95"/>
                  <a:pt x="69" y="95"/>
                  <a:pt x="69" y="95"/>
                </a:cubicBezTo>
                <a:cubicBezTo>
                  <a:pt x="69" y="94"/>
                  <a:pt x="69" y="93"/>
                  <a:pt x="68" y="93"/>
                </a:cubicBezTo>
                <a:cubicBezTo>
                  <a:pt x="63" y="92"/>
                  <a:pt x="63" y="92"/>
                  <a:pt x="63" y="92"/>
                </a:cubicBezTo>
                <a:cubicBezTo>
                  <a:pt x="62" y="87"/>
                  <a:pt x="62" y="87"/>
                  <a:pt x="62" y="87"/>
                </a:cubicBezTo>
                <a:cubicBezTo>
                  <a:pt x="65" y="85"/>
                  <a:pt x="65" y="85"/>
                  <a:pt x="65" y="85"/>
                </a:cubicBezTo>
                <a:cubicBezTo>
                  <a:pt x="66" y="85"/>
                  <a:pt x="66" y="84"/>
                  <a:pt x="66" y="83"/>
                </a:cubicBezTo>
                <a:cubicBezTo>
                  <a:pt x="63" y="78"/>
                  <a:pt x="63" y="78"/>
                  <a:pt x="63" y="78"/>
                </a:cubicBezTo>
                <a:cubicBezTo>
                  <a:pt x="62" y="78"/>
                  <a:pt x="62" y="77"/>
                  <a:pt x="61" y="77"/>
                </a:cubicBezTo>
                <a:cubicBezTo>
                  <a:pt x="61" y="77"/>
                  <a:pt x="61" y="77"/>
                  <a:pt x="61" y="77"/>
                </a:cubicBezTo>
                <a:cubicBezTo>
                  <a:pt x="57" y="79"/>
                  <a:pt x="57" y="79"/>
                  <a:pt x="57" y="79"/>
                </a:cubicBezTo>
                <a:cubicBezTo>
                  <a:pt x="54" y="76"/>
                  <a:pt x="54" y="76"/>
                  <a:pt x="54" y="76"/>
                </a:cubicBezTo>
                <a:cubicBezTo>
                  <a:pt x="55" y="75"/>
                  <a:pt x="55" y="74"/>
                  <a:pt x="55" y="72"/>
                </a:cubicBezTo>
                <a:cubicBezTo>
                  <a:pt x="55" y="70"/>
                  <a:pt x="54" y="68"/>
                  <a:pt x="52" y="68"/>
                </a:cubicBezTo>
                <a:cubicBezTo>
                  <a:pt x="51" y="67"/>
                  <a:pt x="51" y="67"/>
                  <a:pt x="50" y="67"/>
                </a:cubicBezTo>
                <a:cubicBezTo>
                  <a:pt x="48" y="67"/>
                  <a:pt x="47" y="68"/>
                  <a:pt x="46" y="69"/>
                </a:cubicBezTo>
                <a:cubicBezTo>
                  <a:pt x="45" y="70"/>
                  <a:pt x="45" y="71"/>
                  <a:pt x="44" y="71"/>
                </a:cubicBezTo>
                <a:cubicBezTo>
                  <a:pt x="44" y="71"/>
                  <a:pt x="43" y="70"/>
                  <a:pt x="42" y="70"/>
                </a:cubicBezTo>
                <a:cubicBezTo>
                  <a:pt x="42" y="69"/>
                  <a:pt x="42" y="68"/>
                  <a:pt x="42" y="68"/>
                </a:cubicBezTo>
                <a:cubicBezTo>
                  <a:pt x="41" y="67"/>
                  <a:pt x="41" y="66"/>
                  <a:pt x="40" y="65"/>
                </a:cubicBezTo>
                <a:cubicBezTo>
                  <a:pt x="39" y="63"/>
                  <a:pt x="37" y="62"/>
                  <a:pt x="35" y="62"/>
                </a:cubicBezTo>
                <a:cubicBezTo>
                  <a:pt x="35" y="62"/>
                  <a:pt x="34" y="62"/>
                  <a:pt x="34" y="63"/>
                </a:cubicBezTo>
                <a:cubicBezTo>
                  <a:pt x="35" y="62"/>
                  <a:pt x="36" y="61"/>
                  <a:pt x="36" y="60"/>
                </a:cubicBezTo>
                <a:cubicBezTo>
                  <a:pt x="37" y="60"/>
                  <a:pt x="38" y="60"/>
                  <a:pt x="39" y="60"/>
                </a:cubicBezTo>
                <a:cubicBezTo>
                  <a:pt x="40" y="61"/>
                  <a:pt x="41" y="61"/>
                  <a:pt x="41" y="62"/>
                </a:cubicBezTo>
                <a:cubicBezTo>
                  <a:pt x="41" y="63"/>
                  <a:pt x="41" y="63"/>
                  <a:pt x="41" y="63"/>
                </a:cubicBezTo>
                <a:cubicBezTo>
                  <a:pt x="41" y="64"/>
                  <a:pt x="41" y="64"/>
                  <a:pt x="41" y="64"/>
                </a:cubicBezTo>
                <a:cubicBezTo>
                  <a:pt x="42" y="66"/>
                  <a:pt x="44" y="68"/>
                  <a:pt x="46" y="68"/>
                </a:cubicBezTo>
                <a:cubicBezTo>
                  <a:pt x="47" y="68"/>
                  <a:pt x="49" y="67"/>
                  <a:pt x="50" y="66"/>
                </a:cubicBezTo>
                <a:cubicBezTo>
                  <a:pt x="50" y="66"/>
                  <a:pt x="50" y="65"/>
                  <a:pt x="50" y="65"/>
                </a:cubicBezTo>
                <a:cubicBezTo>
                  <a:pt x="49" y="64"/>
                  <a:pt x="50" y="62"/>
                  <a:pt x="51" y="61"/>
                </a:cubicBezTo>
                <a:cubicBezTo>
                  <a:pt x="51" y="61"/>
                  <a:pt x="52" y="60"/>
                  <a:pt x="53" y="60"/>
                </a:cubicBezTo>
                <a:cubicBezTo>
                  <a:pt x="53" y="60"/>
                  <a:pt x="54" y="61"/>
                  <a:pt x="54" y="61"/>
                </a:cubicBezTo>
                <a:cubicBezTo>
                  <a:pt x="55" y="61"/>
                  <a:pt x="55" y="62"/>
                  <a:pt x="56" y="62"/>
                </a:cubicBezTo>
                <a:cubicBezTo>
                  <a:pt x="56" y="63"/>
                  <a:pt x="57" y="63"/>
                  <a:pt x="58" y="64"/>
                </a:cubicBezTo>
                <a:cubicBezTo>
                  <a:pt x="59" y="64"/>
                  <a:pt x="60" y="65"/>
                  <a:pt x="61" y="65"/>
                </a:cubicBezTo>
                <a:cubicBezTo>
                  <a:pt x="63" y="65"/>
                  <a:pt x="64" y="64"/>
                  <a:pt x="65" y="63"/>
                </a:cubicBezTo>
                <a:cubicBezTo>
                  <a:pt x="66" y="63"/>
                  <a:pt x="66" y="62"/>
                  <a:pt x="66" y="61"/>
                </a:cubicBezTo>
                <a:cubicBezTo>
                  <a:pt x="63" y="56"/>
                  <a:pt x="63" y="56"/>
                  <a:pt x="63" y="56"/>
                </a:cubicBezTo>
                <a:cubicBezTo>
                  <a:pt x="67" y="52"/>
                  <a:pt x="67" y="52"/>
                  <a:pt x="67" y="52"/>
                </a:cubicBezTo>
                <a:cubicBezTo>
                  <a:pt x="70" y="54"/>
                  <a:pt x="70" y="54"/>
                  <a:pt x="70" y="54"/>
                </a:cubicBezTo>
                <a:cubicBezTo>
                  <a:pt x="68" y="55"/>
                  <a:pt x="67" y="56"/>
                  <a:pt x="67" y="57"/>
                </a:cubicBezTo>
                <a:cubicBezTo>
                  <a:pt x="66" y="58"/>
                  <a:pt x="66" y="60"/>
                  <a:pt x="67" y="62"/>
                </a:cubicBezTo>
                <a:cubicBezTo>
                  <a:pt x="67" y="63"/>
                  <a:pt x="68" y="64"/>
                  <a:pt x="69" y="65"/>
                </a:cubicBezTo>
                <a:cubicBezTo>
                  <a:pt x="68" y="65"/>
                  <a:pt x="68" y="66"/>
                  <a:pt x="68" y="67"/>
                </a:cubicBezTo>
                <a:cubicBezTo>
                  <a:pt x="68" y="67"/>
                  <a:pt x="68" y="68"/>
                  <a:pt x="67" y="69"/>
                </a:cubicBezTo>
                <a:cubicBezTo>
                  <a:pt x="67" y="69"/>
                  <a:pt x="66" y="69"/>
                  <a:pt x="65" y="69"/>
                </a:cubicBezTo>
                <a:cubicBezTo>
                  <a:pt x="64" y="69"/>
                  <a:pt x="62" y="70"/>
                  <a:pt x="61" y="71"/>
                </a:cubicBezTo>
                <a:cubicBezTo>
                  <a:pt x="60" y="73"/>
                  <a:pt x="61" y="76"/>
                  <a:pt x="63" y="77"/>
                </a:cubicBezTo>
                <a:cubicBezTo>
                  <a:pt x="64" y="78"/>
                  <a:pt x="65" y="78"/>
                  <a:pt x="66" y="79"/>
                </a:cubicBezTo>
                <a:cubicBezTo>
                  <a:pt x="66" y="79"/>
                  <a:pt x="66" y="79"/>
                  <a:pt x="67" y="79"/>
                </a:cubicBezTo>
                <a:cubicBezTo>
                  <a:pt x="67" y="79"/>
                  <a:pt x="69" y="80"/>
                  <a:pt x="69" y="81"/>
                </a:cubicBezTo>
                <a:cubicBezTo>
                  <a:pt x="69" y="82"/>
                  <a:pt x="69" y="82"/>
                  <a:pt x="68" y="83"/>
                </a:cubicBezTo>
                <a:cubicBezTo>
                  <a:pt x="67" y="84"/>
                  <a:pt x="67" y="84"/>
                  <a:pt x="67" y="84"/>
                </a:cubicBezTo>
                <a:cubicBezTo>
                  <a:pt x="67" y="85"/>
                  <a:pt x="66" y="86"/>
                  <a:pt x="65" y="87"/>
                </a:cubicBezTo>
                <a:cubicBezTo>
                  <a:pt x="65" y="89"/>
                  <a:pt x="65" y="91"/>
                  <a:pt x="67" y="92"/>
                </a:cubicBezTo>
                <a:cubicBezTo>
                  <a:pt x="67" y="92"/>
                  <a:pt x="67" y="92"/>
                  <a:pt x="68" y="92"/>
                </a:cubicBezTo>
                <a:cubicBezTo>
                  <a:pt x="68" y="92"/>
                  <a:pt x="68" y="92"/>
                  <a:pt x="68" y="92"/>
                </a:cubicBezTo>
                <a:cubicBezTo>
                  <a:pt x="70" y="92"/>
                  <a:pt x="71" y="91"/>
                  <a:pt x="72" y="91"/>
                </a:cubicBezTo>
                <a:cubicBezTo>
                  <a:pt x="73" y="91"/>
                  <a:pt x="73" y="91"/>
                  <a:pt x="74" y="92"/>
                </a:cubicBezTo>
                <a:cubicBezTo>
                  <a:pt x="75" y="92"/>
                  <a:pt x="77" y="93"/>
                  <a:pt x="77" y="94"/>
                </a:cubicBezTo>
                <a:cubicBezTo>
                  <a:pt x="75" y="101"/>
                  <a:pt x="75" y="101"/>
                  <a:pt x="75" y="101"/>
                </a:cubicBezTo>
                <a:cubicBezTo>
                  <a:pt x="75" y="101"/>
                  <a:pt x="75" y="102"/>
                  <a:pt x="75" y="102"/>
                </a:cubicBezTo>
                <a:cubicBezTo>
                  <a:pt x="77" y="103"/>
                  <a:pt x="78" y="104"/>
                  <a:pt x="80" y="104"/>
                </a:cubicBezTo>
                <a:cubicBezTo>
                  <a:pt x="81" y="104"/>
                  <a:pt x="81" y="104"/>
                  <a:pt x="82" y="104"/>
                </a:cubicBezTo>
                <a:cubicBezTo>
                  <a:pt x="84" y="103"/>
                  <a:pt x="85" y="102"/>
                  <a:pt x="86" y="100"/>
                </a:cubicBezTo>
                <a:cubicBezTo>
                  <a:pt x="87" y="100"/>
                  <a:pt x="88" y="100"/>
                  <a:pt x="88" y="101"/>
                </a:cubicBezTo>
                <a:cubicBezTo>
                  <a:pt x="90" y="101"/>
                  <a:pt x="90" y="102"/>
                  <a:pt x="91" y="102"/>
                </a:cubicBezTo>
                <a:cubicBezTo>
                  <a:pt x="91" y="103"/>
                  <a:pt x="91" y="103"/>
                  <a:pt x="91" y="103"/>
                </a:cubicBezTo>
                <a:cubicBezTo>
                  <a:pt x="91" y="104"/>
                  <a:pt x="91" y="104"/>
                  <a:pt x="91" y="105"/>
                </a:cubicBezTo>
                <a:cubicBezTo>
                  <a:pt x="91" y="107"/>
                  <a:pt x="93" y="108"/>
                  <a:pt x="95" y="108"/>
                </a:cubicBezTo>
                <a:cubicBezTo>
                  <a:pt x="97" y="108"/>
                  <a:pt x="98" y="107"/>
                  <a:pt x="99" y="106"/>
                </a:cubicBezTo>
                <a:cubicBezTo>
                  <a:pt x="99" y="106"/>
                  <a:pt x="99" y="105"/>
                  <a:pt x="99" y="105"/>
                </a:cubicBezTo>
                <a:cubicBezTo>
                  <a:pt x="99" y="104"/>
                  <a:pt x="99" y="102"/>
                  <a:pt x="100" y="102"/>
                </a:cubicBezTo>
                <a:cubicBezTo>
                  <a:pt x="101" y="101"/>
                  <a:pt x="101" y="101"/>
                  <a:pt x="102" y="101"/>
                </a:cubicBezTo>
                <a:cubicBezTo>
                  <a:pt x="103" y="101"/>
                  <a:pt x="103" y="101"/>
                  <a:pt x="104" y="101"/>
                </a:cubicBezTo>
                <a:cubicBezTo>
                  <a:pt x="104" y="101"/>
                  <a:pt x="105" y="102"/>
                  <a:pt x="105" y="102"/>
                </a:cubicBezTo>
                <a:cubicBezTo>
                  <a:pt x="106" y="103"/>
                  <a:pt x="107" y="104"/>
                  <a:pt x="108" y="104"/>
                </a:cubicBezTo>
                <a:cubicBezTo>
                  <a:pt x="108" y="105"/>
                  <a:pt x="110" y="105"/>
                  <a:pt x="111" y="105"/>
                </a:cubicBezTo>
                <a:cubicBezTo>
                  <a:pt x="112" y="105"/>
                  <a:pt x="114" y="104"/>
                  <a:pt x="115" y="103"/>
                </a:cubicBezTo>
                <a:cubicBezTo>
                  <a:pt x="116" y="103"/>
                  <a:pt x="116" y="102"/>
                  <a:pt x="115" y="102"/>
                </a:cubicBezTo>
                <a:cubicBezTo>
                  <a:pt x="113" y="96"/>
                  <a:pt x="113" y="96"/>
                  <a:pt x="113" y="96"/>
                </a:cubicBezTo>
                <a:cubicBezTo>
                  <a:pt x="117" y="92"/>
                  <a:pt x="117" y="92"/>
                  <a:pt x="117" y="92"/>
                </a:cubicBezTo>
                <a:cubicBezTo>
                  <a:pt x="120" y="95"/>
                  <a:pt x="120" y="95"/>
                  <a:pt x="120" y="95"/>
                </a:cubicBezTo>
                <a:cubicBezTo>
                  <a:pt x="120" y="95"/>
                  <a:pt x="120" y="95"/>
                  <a:pt x="121" y="95"/>
                </a:cubicBezTo>
                <a:cubicBezTo>
                  <a:pt x="121" y="95"/>
                  <a:pt x="121" y="95"/>
                  <a:pt x="121" y="95"/>
                </a:cubicBezTo>
                <a:cubicBezTo>
                  <a:pt x="121" y="95"/>
                  <a:pt x="122" y="95"/>
                  <a:pt x="122" y="95"/>
                </a:cubicBezTo>
                <a:cubicBezTo>
                  <a:pt x="126" y="89"/>
                  <a:pt x="126" y="89"/>
                  <a:pt x="126" y="89"/>
                </a:cubicBezTo>
                <a:cubicBezTo>
                  <a:pt x="126" y="89"/>
                  <a:pt x="126" y="88"/>
                  <a:pt x="126" y="88"/>
                </a:cubicBezTo>
                <a:cubicBezTo>
                  <a:pt x="126" y="88"/>
                  <a:pt x="125" y="87"/>
                  <a:pt x="125" y="87"/>
                </a:cubicBezTo>
                <a:cubicBezTo>
                  <a:pt x="124" y="87"/>
                  <a:pt x="123" y="86"/>
                  <a:pt x="122" y="85"/>
                </a:cubicBezTo>
                <a:cubicBezTo>
                  <a:pt x="122" y="84"/>
                  <a:pt x="121" y="83"/>
                  <a:pt x="122" y="82"/>
                </a:cubicBezTo>
                <a:cubicBezTo>
                  <a:pt x="122" y="80"/>
                  <a:pt x="124" y="79"/>
                  <a:pt x="126" y="79"/>
                </a:cubicBezTo>
                <a:cubicBezTo>
                  <a:pt x="126" y="79"/>
                  <a:pt x="127" y="79"/>
                  <a:pt x="127" y="79"/>
                </a:cubicBezTo>
                <a:cubicBezTo>
                  <a:pt x="128" y="79"/>
                  <a:pt x="128" y="79"/>
                  <a:pt x="128" y="79"/>
                </a:cubicBezTo>
                <a:cubicBezTo>
                  <a:pt x="128" y="79"/>
                  <a:pt x="129" y="79"/>
                  <a:pt x="129" y="79"/>
                </a:cubicBezTo>
                <a:cubicBezTo>
                  <a:pt x="129" y="79"/>
                  <a:pt x="129" y="78"/>
                  <a:pt x="129" y="78"/>
                </a:cubicBezTo>
                <a:cubicBezTo>
                  <a:pt x="129" y="72"/>
                  <a:pt x="129" y="72"/>
                  <a:pt x="129" y="72"/>
                </a:cubicBezTo>
                <a:cubicBezTo>
                  <a:pt x="129" y="72"/>
                  <a:pt x="129" y="71"/>
                  <a:pt x="128" y="71"/>
                </a:cubicBezTo>
                <a:cubicBezTo>
                  <a:pt x="123" y="69"/>
                  <a:pt x="123" y="69"/>
                  <a:pt x="123" y="69"/>
                </a:cubicBezTo>
                <a:cubicBezTo>
                  <a:pt x="122" y="65"/>
                  <a:pt x="122" y="65"/>
                  <a:pt x="122" y="65"/>
                </a:cubicBezTo>
                <a:cubicBezTo>
                  <a:pt x="125" y="63"/>
                  <a:pt x="125" y="63"/>
                  <a:pt x="125" y="63"/>
                </a:cubicBezTo>
                <a:cubicBezTo>
                  <a:pt x="126" y="63"/>
                  <a:pt x="126" y="62"/>
                  <a:pt x="126" y="61"/>
                </a:cubicBezTo>
                <a:cubicBezTo>
                  <a:pt x="123" y="56"/>
                  <a:pt x="123" y="56"/>
                  <a:pt x="123" y="56"/>
                </a:cubicBezTo>
                <a:cubicBezTo>
                  <a:pt x="123" y="55"/>
                  <a:pt x="122" y="55"/>
                  <a:pt x="122" y="55"/>
                </a:cubicBezTo>
                <a:cubicBezTo>
                  <a:pt x="121" y="55"/>
                  <a:pt x="121" y="55"/>
                  <a:pt x="121" y="55"/>
                </a:cubicBezTo>
                <a:cubicBezTo>
                  <a:pt x="117" y="56"/>
                  <a:pt x="117" y="56"/>
                  <a:pt x="117" y="56"/>
                </a:cubicBezTo>
                <a:cubicBezTo>
                  <a:pt x="114" y="54"/>
                  <a:pt x="114" y="54"/>
                  <a:pt x="114" y="54"/>
                </a:cubicBezTo>
                <a:cubicBezTo>
                  <a:pt x="115" y="53"/>
                  <a:pt x="115" y="51"/>
                  <a:pt x="115" y="50"/>
                </a:cubicBezTo>
                <a:cubicBezTo>
                  <a:pt x="115" y="48"/>
                  <a:pt x="114" y="46"/>
                  <a:pt x="112" y="45"/>
                </a:cubicBezTo>
                <a:cubicBezTo>
                  <a:pt x="112" y="45"/>
                  <a:pt x="111" y="45"/>
                  <a:pt x="110" y="45"/>
                </a:cubicBezTo>
                <a:cubicBezTo>
                  <a:pt x="109" y="45"/>
                  <a:pt x="107" y="45"/>
                  <a:pt x="106" y="47"/>
                </a:cubicBezTo>
                <a:cubicBezTo>
                  <a:pt x="105" y="47"/>
                  <a:pt x="105" y="48"/>
                  <a:pt x="105" y="49"/>
                </a:cubicBezTo>
                <a:cubicBezTo>
                  <a:pt x="104" y="49"/>
                  <a:pt x="103" y="48"/>
                  <a:pt x="103" y="47"/>
                </a:cubicBezTo>
                <a:cubicBezTo>
                  <a:pt x="102" y="47"/>
                  <a:pt x="102" y="46"/>
                  <a:pt x="102" y="45"/>
                </a:cubicBezTo>
                <a:cubicBezTo>
                  <a:pt x="101" y="44"/>
                  <a:pt x="101" y="43"/>
                  <a:pt x="100" y="42"/>
                </a:cubicBezTo>
                <a:cubicBezTo>
                  <a:pt x="99" y="41"/>
                  <a:pt x="97" y="40"/>
                  <a:pt x="96" y="40"/>
                </a:cubicBezTo>
                <a:cubicBezTo>
                  <a:pt x="95" y="40"/>
                  <a:pt x="94" y="40"/>
                  <a:pt x="93" y="41"/>
                </a:cubicBezTo>
                <a:cubicBezTo>
                  <a:pt x="93" y="42"/>
                  <a:pt x="93" y="42"/>
                  <a:pt x="93" y="42"/>
                </a:cubicBezTo>
                <a:cubicBezTo>
                  <a:pt x="91" y="49"/>
                  <a:pt x="91" y="49"/>
                  <a:pt x="91" y="49"/>
                </a:cubicBezTo>
                <a:cubicBezTo>
                  <a:pt x="91" y="49"/>
                  <a:pt x="91" y="49"/>
                  <a:pt x="90" y="49"/>
                </a:cubicBezTo>
                <a:cubicBezTo>
                  <a:pt x="90" y="49"/>
                  <a:pt x="89" y="49"/>
                  <a:pt x="88" y="48"/>
                </a:cubicBezTo>
                <a:cubicBezTo>
                  <a:pt x="88" y="48"/>
                  <a:pt x="87" y="47"/>
                  <a:pt x="87" y="47"/>
                </a:cubicBezTo>
                <a:cubicBezTo>
                  <a:pt x="86" y="46"/>
                  <a:pt x="85" y="45"/>
                  <a:pt x="84" y="45"/>
                </a:cubicBezTo>
                <a:cubicBezTo>
                  <a:pt x="83" y="44"/>
                  <a:pt x="82" y="44"/>
                  <a:pt x="81" y="44"/>
                </a:cubicBezTo>
                <a:cubicBezTo>
                  <a:pt x="80" y="44"/>
                  <a:pt x="78" y="45"/>
                  <a:pt x="78" y="46"/>
                </a:cubicBezTo>
                <a:cubicBezTo>
                  <a:pt x="77" y="47"/>
                  <a:pt x="77" y="49"/>
                  <a:pt x="77" y="51"/>
                </a:cubicBezTo>
                <a:cubicBezTo>
                  <a:pt x="77" y="51"/>
                  <a:pt x="77" y="51"/>
                  <a:pt x="78" y="52"/>
                </a:cubicBezTo>
                <a:cubicBezTo>
                  <a:pt x="78" y="53"/>
                  <a:pt x="77" y="55"/>
                  <a:pt x="76" y="56"/>
                </a:cubicBezTo>
                <a:cubicBezTo>
                  <a:pt x="75" y="55"/>
                  <a:pt x="74" y="54"/>
                  <a:pt x="73" y="54"/>
                </a:cubicBezTo>
                <a:cubicBezTo>
                  <a:pt x="76" y="49"/>
                  <a:pt x="76" y="49"/>
                  <a:pt x="76" y="49"/>
                </a:cubicBezTo>
                <a:cubicBezTo>
                  <a:pt x="77" y="49"/>
                  <a:pt x="77" y="48"/>
                  <a:pt x="76" y="48"/>
                </a:cubicBezTo>
                <a:cubicBezTo>
                  <a:pt x="76" y="47"/>
                  <a:pt x="76" y="47"/>
                  <a:pt x="75" y="47"/>
                </a:cubicBezTo>
                <a:cubicBezTo>
                  <a:pt x="74" y="47"/>
                  <a:pt x="73" y="46"/>
                  <a:pt x="73" y="45"/>
                </a:cubicBezTo>
                <a:cubicBezTo>
                  <a:pt x="72" y="44"/>
                  <a:pt x="72" y="43"/>
                  <a:pt x="72" y="42"/>
                </a:cubicBezTo>
                <a:cubicBezTo>
                  <a:pt x="73" y="40"/>
                  <a:pt x="75" y="39"/>
                  <a:pt x="76" y="39"/>
                </a:cubicBezTo>
                <a:cubicBezTo>
                  <a:pt x="77" y="39"/>
                  <a:pt x="77" y="39"/>
                  <a:pt x="78" y="39"/>
                </a:cubicBezTo>
                <a:cubicBezTo>
                  <a:pt x="78" y="39"/>
                  <a:pt x="78" y="39"/>
                  <a:pt x="78" y="39"/>
                </a:cubicBezTo>
                <a:cubicBezTo>
                  <a:pt x="79" y="39"/>
                  <a:pt x="79" y="39"/>
                  <a:pt x="79" y="39"/>
                </a:cubicBezTo>
                <a:cubicBezTo>
                  <a:pt x="80" y="39"/>
                  <a:pt x="80" y="38"/>
                  <a:pt x="80" y="38"/>
                </a:cubicBezTo>
                <a:cubicBezTo>
                  <a:pt x="80" y="32"/>
                  <a:pt x="80" y="32"/>
                  <a:pt x="80" y="32"/>
                </a:cubicBezTo>
                <a:cubicBezTo>
                  <a:pt x="80" y="31"/>
                  <a:pt x="79" y="31"/>
                  <a:pt x="79" y="31"/>
                </a:cubicBezTo>
                <a:cubicBezTo>
                  <a:pt x="73" y="29"/>
                  <a:pt x="73" y="29"/>
                  <a:pt x="73" y="29"/>
                </a:cubicBezTo>
                <a:cubicBezTo>
                  <a:pt x="72" y="25"/>
                  <a:pt x="72" y="25"/>
                  <a:pt x="72" y="25"/>
                </a:cubicBezTo>
                <a:cubicBezTo>
                  <a:pt x="75" y="24"/>
                  <a:pt x="75" y="24"/>
                  <a:pt x="75" y="24"/>
                </a:cubicBezTo>
                <a:cubicBezTo>
                  <a:pt x="76" y="23"/>
                  <a:pt x="76" y="23"/>
                  <a:pt x="76" y="23"/>
                </a:cubicBezTo>
                <a:cubicBezTo>
                  <a:pt x="76" y="22"/>
                  <a:pt x="77" y="22"/>
                  <a:pt x="76" y="21"/>
                </a:cubicBezTo>
                <a:cubicBezTo>
                  <a:pt x="76" y="21"/>
                  <a:pt x="76" y="21"/>
                  <a:pt x="76" y="21"/>
                </a:cubicBezTo>
                <a:cubicBezTo>
                  <a:pt x="75" y="18"/>
                  <a:pt x="75" y="18"/>
                  <a:pt x="75" y="18"/>
                </a:cubicBezTo>
                <a:cubicBezTo>
                  <a:pt x="73" y="16"/>
                  <a:pt x="73" y="16"/>
                  <a:pt x="73" y="16"/>
                </a:cubicBezTo>
                <a:cubicBezTo>
                  <a:pt x="73" y="16"/>
                  <a:pt x="73" y="16"/>
                  <a:pt x="73" y="16"/>
                </a:cubicBezTo>
                <a:cubicBezTo>
                  <a:pt x="73" y="15"/>
                  <a:pt x="73" y="15"/>
                  <a:pt x="72" y="15"/>
                </a:cubicBezTo>
                <a:cubicBezTo>
                  <a:pt x="72" y="15"/>
                  <a:pt x="72" y="15"/>
                  <a:pt x="72" y="15"/>
                </a:cubicBezTo>
                <a:cubicBezTo>
                  <a:pt x="69" y="16"/>
                  <a:pt x="69" y="16"/>
                  <a:pt x="69" y="16"/>
                </a:cubicBezTo>
                <a:cubicBezTo>
                  <a:pt x="67" y="16"/>
                  <a:pt x="67" y="16"/>
                  <a:pt x="67" y="16"/>
                </a:cubicBezTo>
                <a:cubicBezTo>
                  <a:pt x="67" y="16"/>
                  <a:pt x="67" y="16"/>
                  <a:pt x="67" y="16"/>
                </a:cubicBezTo>
                <a:cubicBezTo>
                  <a:pt x="65" y="13"/>
                  <a:pt x="65" y="13"/>
                  <a:pt x="65" y="13"/>
                </a:cubicBezTo>
                <a:cubicBezTo>
                  <a:pt x="66" y="12"/>
                  <a:pt x="66" y="11"/>
                  <a:pt x="66" y="10"/>
                </a:cubicBezTo>
                <a:cubicBezTo>
                  <a:pt x="66" y="8"/>
                  <a:pt x="64" y="6"/>
                  <a:pt x="63" y="5"/>
                </a:cubicBezTo>
                <a:cubicBezTo>
                  <a:pt x="63" y="5"/>
                  <a:pt x="63" y="5"/>
                  <a:pt x="63" y="5"/>
                </a:cubicBezTo>
                <a:cubicBezTo>
                  <a:pt x="62" y="5"/>
                  <a:pt x="61" y="5"/>
                  <a:pt x="61" y="5"/>
                </a:cubicBezTo>
                <a:cubicBezTo>
                  <a:pt x="60" y="5"/>
                  <a:pt x="60" y="5"/>
                  <a:pt x="60" y="5"/>
                </a:cubicBezTo>
                <a:cubicBezTo>
                  <a:pt x="58" y="5"/>
                  <a:pt x="57" y="6"/>
                  <a:pt x="56" y="6"/>
                </a:cubicBezTo>
                <a:cubicBezTo>
                  <a:pt x="56" y="7"/>
                  <a:pt x="55" y="8"/>
                  <a:pt x="55" y="9"/>
                </a:cubicBezTo>
                <a:cubicBezTo>
                  <a:pt x="55" y="9"/>
                  <a:pt x="54" y="8"/>
                  <a:pt x="54" y="8"/>
                </a:cubicBezTo>
                <a:cubicBezTo>
                  <a:pt x="54" y="8"/>
                  <a:pt x="53" y="7"/>
                  <a:pt x="53" y="7"/>
                </a:cubicBezTo>
                <a:cubicBezTo>
                  <a:pt x="53" y="6"/>
                  <a:pt x="53" y="6"/>
                  <a:pt x="52" y="5"/>
                </a:cubicBezTo>
                <a:cubicBezTo>
                  <a:pt x="52" y="4"/>
                  <a:pt x="51" y="3"/>
                  <a:pt x="51" y="2"/>
                </a:cubicBezTo>
                <a:cubicBezTo>
                  <a:pt x="51" y="2"/>
                  <a:pt x="50" y="2"/>
                  <a:pt x="50" y="2"/>
                </a:cubicBezTo>
                <a:cubicBezTo>
                  <a:pt x="49" y="1"/>
                  <a:pt x="48" y="0"/>
                  <a:pt x="46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317460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withEffect" p14:presetBounceEnd="67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7000">
                                          <p:cBhvr additive="base">
                                            <p:cTn id="7" dur="1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7000">
                                          <p:cBhvr additive="base">
                                            <p:cTn id="8" dur="1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nodeType="withEffect" p14:presetBounceEnd="67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7000">
                                          <p:cBhvr additive="base">
                                            <p:cTn id="11" dur="1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7000">
                                          <p:cBhvr additive="base">
                                            <p:cTn id="12" dur="1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nodeType="withEffect" p14:presetBounceEnd="67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7000">
                                          <p:cBhvr additive="base">
                                            <p:cTn id="15" dur="10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7000">
                                          <p:cBhvr additive="base">
                                            <p:cTn id="16" dur="10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nodeType="withEffect" p14:presetBounceEnd="67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7000">
                                          <p:cBhvr additive="base">
                                            <p:cTn id="19" dur="1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7000">
                                          <p:cBhvr additive="base">
                                            <p:cTn id="20" dur="1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2" presetClass="entr" presetSubtype="1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3" dur="75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22" presetClass="entr" presetSubtype="1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6" dur="75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22" presetClass="entr" presetSubtype="1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9" dur="75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22" presetClass="entr" presetSubtype="1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32" dur="75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1" grpId="0" animBg="1"/>
          <p:bldP spid="40" grpId="0" animBg="1"/>
          <p:bldP spid="39" grpId="0" animBg="1"/>
          <p:bldP spid="38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2" presetClass="entr" presetSubtype="1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3" dur="75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22" presetClass="entr" presetSubtype="1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6" dur="75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22" presetClass="entr" presetSubtype="1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9" dur="75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22" presetClass="entr" presetSubtype="1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32" dur="75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1" grpId="0" animBg="1"/>
          <p:bldP spid="40" grpId="0" animBg="1"/>
          <p:bldP spid="39" grpId="0" animBg="1"/>
          <p:bldP spid="38" grpId="0" animBg="1"/>
        </p:bldLst>
      </p:timing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36">
            <a:extLst>
              <a:ext uri="{FF2B5EF4-FFF2-40B4-BE49-F238E27FC236}">
                <a16:creationId xmlns:a16="http://schemas.microsoft.com/office/drawing/2014/main" id="{CEAA6617-B69E-45D1-9E71-6358E63A51C2}"/>
              </a:ext>
            </a:extLst>
          </p:cNvPr>
          <p:cNvSpPr txBox="1">
            <a:spLocks/>
          </p:cNvSpPr>
          <p:nvPr/>
        </p:nvSpPr>
        <p:spPr>
          <a:xfrm>
            <a:off x="569171" y="770465"/>
            <a:ext cx="2531747" cy="54133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0" lang="en-US" sz="2400" b="1" i="0" u="none" strike="noStrike" kern="1200" cap="none" normalizeH="0" baseline="0" dirty="0" smtClean="0">
                <a:ln>
                  <a:noFill/>
                </a:ln>
                <a:solidFill>
                  <a:schemeClr val="accent2"/>
                </a:solidFill>
                <a:effectLst/>
                <a:latin typeface="Open Sans" panose="020B06060305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0" lang="en-US" sz="2400" b="1" i="0" u="none" strike="noStrike" kern="1200" cap="none" normalizeH="0" baseline="0" dirty="0" smtClean="0">
                <a:ln>
                  <a:noFill/>
                </a:ln>
                <a:solidFill>
                  <a:srgbClr val="FE2635"/>
                </a:solidFill>
                <a:effectLst/>
                <a:latin typeface="Open Sans" panose="020B0606030504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0" lang="en-US" sz="2400" b="1" i="0" u="none" strike="noStrike" kern="1200" cap="none" normalizeH="0" baseline="0" dirty="0" smtClean="0">
                <a:ln>
                  <a:noFill/>
                </a:ln>
                <a:solidFill>
                  <a:srgbClr val="FE2635"/>
                </a:solidFill>
                <a:effectLst/>
                <a:latin typeface="Open Sans" panose="020B0606030504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0" lang="en-US" sz="2400" b="1" i="0" u="none" strike="noStrike" kern="1200" cap="none" normalizeH="0" baseline="0" dirty="0" smtClean="0">
                <a:ln>
                  <a:noFill/>
                </a:ln>
                <a:solidFill>
                  <a:srgbClr val="FE2635"/>
                </a:solidFill>
                <a:effectLst/>
                <a:latin typeface="Open Sans" panose="020B0606030504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0" lang="ru-RU" sz="2400" b="1" i="0" u="none" strike="noStrike" kern="1200" cap="none" normalizeH="0" baseline="0" dirty="0">
                <a:ln>
                  <a:noFill/>
                </a:ln>
                <a:solidFill>
                  <a:srgbClr val="FE2635"/>
                </a:solidFill>
                <a:effectLst/>
                <a:latin typeface="Open Sans" panose="020B0606030504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TOPOLOGY: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B3D2EF8-2882-4946-9E14-F858F6CA6CB9}"/>
              </a:ext>
            </a:extLst>
          </p:cNvPr>
          <p:cNvSpPr txBox="1"/>
          <p:nvPr/>
        </p:nvSpPr>
        <p:spPr>
          <a:xfrm>
            <a:off x="586104" y="1498600"/>
            <a:ext cx="10261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0" i="0" dirty="0">
                <a:solidFill>
                  <a:srgbClr val="464646"/>
                </a:solidFill>
                <a:effectLst/>
                <a:latin typeface="IBM Plex Serif" panose="020B0604020202020204" pitchFamily="18" charset="0"/>
              </a:rPr>
              <a:t>The term network </a:t>
            </a:r>
            <a:r>
              <a:rPr lang="en-US" b="1" i="0" dirty="0">
                <a:solidFill>
                  <a:srgbClr val="92D050"/>
                </a:solidFill>
                <a:effectLst/>
                <a:latin typeface="IBM Plex Serif" panose="020B0604020202020204" pitchFamily="18" charset="0"/>
              </a:rPr>
              <a:t>topology</a:t>
            </a:r>
            <a:r>
              <a:rPr lang="en-US" b="0" i="0" dirty="0">
                <a:solidFill>
                  <a:srgbClr val="464646"/>
                </a:solidFill>
                <a:effectLst/>
                <a:latin typeface="IBM Plex Serif" panose="020B0604020202020204" pitchFamily="18" charset="0"/>
              </a:rPr>
              <a:t> refers to the arrangements, either physical or logical, of nodes and connections within a network. It could be said that a </a:t>
            </a:r>
            <a:r>
              <a:rPr lang="en-US" b="1" i="0" dirty="0">
                <a:solidFill>
                  <a:srgbClr val="92D050"/>
                </a:solidFill>
                <a:effectLst/>
                <a:latin typeface="IBM Plex Serif" panose="020B0604020202020204" pitchFamily="18" charset="0"/>
              </a:rPr>
              <a:t>topology </a:t>
            </a:r>
            <a:r>
              <a:rPr lang="en-US" b="0" i="0" dirty="0">
                <a:solidFill>
                  <a:srgbClr val="464646"/>
                </a:solidFill>
                <a:effectLst/>
                <a:latin typeface="IBM Plex Serif" panose="020B0604020202020204" pitchFamily="18" charset="0"/>
              </a:rPr>
              <a:t>explains how a </a:t>
            </a:r>
            <a:r>
              <a:rPr lang="en-US" b="1" i="0" dirty="0">
                <a:solidFill>
                  <a:srgbClr val="92D050"/>
                </a:solidFill>
                <a:effectLst/>
                <a:latin typeface="IBM Plex Serif" panose="020B0604020202020204" pitchFamily="18" charset="0"/>
              </a:rPr>
              <a:t>network</a:t>
            </a:r>
            <a:r>
              <a:rPr lang="en-US" b="0" i="0" dirty="0">
                <a:solidFill>
                  <a:srgbClr val="464646"/>
                </a:solidFill>
                <a:effectLst/>
                <a:latin typeface="IBM Plex Serif" panose="020B0604020202020204" pitchFamily="18" charset="0"/>
              </a:rPr>
              <a:t> is physically connected, and how the information in the network flows </a:t>
            </a:r>
            <a:r>
              <a:rPr lang="en-US" b="1" i="0" dirty="0">
                <a:solidFill>
                  <a:srgbClr val="92D050"/>
                </a:solidFill>
                <a:effectLst/>
                <a:latin typeface="IBM Plex Serif" panose="020B0604020202020204" pitchFamily="18" charset="0"/>
              </a:rPr>
              <a:t>logically.</a:t>
            </a:r>
          </a:p>
          <a:p>
            <a:br>
              <a:rPr lang="en-US" dirty="0"/>
            </a:br>
            <a:endParaRPr lang="en-US" dirty="0"/>
          </a:p>
        </p:txBody>
      </p:sp>
      <p:pic>
        <p:nvPicPr>
          <p:cNvPr id="6" name="BewitchedDearestGermanwirehairedpointer">
            <a:hlinkClick r:id="" action="ppaction://media"/>
            <a:extLst>
              <a:ext uri="{FF2B5EF4-FFF2-40B4-BE49-F238E27FC236}">
                <a16:creationId xmlns:a16="http://schemas.microsoft.com/office/drawing/2014/main" id="{CEED07EB-EE31-4886-9114-57FF9B4146D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78329" y="2491051"/>
            <a:ext cx="7613671" cy="3877731"/>
          </a:xfrm>
          <a:prstGeom prst="rect">
            <a:avLst/>
          </a:prstGeom>
        </p:spPr>
      </p:pic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6E10DFE4-441E-497E-94CC-B6D763C1D07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08970832"/>
              </p:ext>
            </p:extLst>
          </p:nvPr>
        </p:nvGraphicFramePr>
        <p:xfrm>
          <a:off x="636904" y="3016142"/>
          <a:ext cx="3672629" cy="8659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D2796A19-F0CD-4218-858D-6A5E3926CAA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20536463"/>
              </p:ext>
            </p:extLst>
          </p:nvPr>
        </p:nvGraphicFramePr>
        <p:xfrm>
          <a:off x="552236" y="4429917"/>
          <a:ext cx="3757297" cy="8659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</p:spTree>
    <p:extLst>
      <p:ext uri="{BB962C8B-B14F-4D97-AF65-F5344CB8AC3E}">
        <p14:creationId xmlns:p14="http://schemas.microsoft.com/office/powerpoint/2010/main" val="7021688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withEffect" p14:presetBounceEnd="67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7000">
                                          <p:cBhvr additive="base">
                                            <p:cTn id="7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7000">
                                          <p:cBhvr additive="base">
                                            <p:cTn id="8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0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11" dur="9970" fill="hold"/>
                                            <p:tgtEl>
                                              <p:spTgt spid="6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video>
                  <p:cMediaNode vol="80000">
                    <p:cTn id="12" fill="hold" display="0">
                      <p:stCondLst>
                        <p:cond delay="indefinite"/>
                      </p:stCondLst>
                    </p:cTn>
                    <p:tgtEl>
                      <p:spTgt spid="6"/>
                    </p:tgtEl>
                  </p:cMediaNode>
                </p:video>
                <p:seq concurrent="1" nextAc="seek">
                  <p:cTn id="13" restart="whenNotActive" fill="hold" evtFilter="cancelBubble" nodeType="interactiveSeq">
                    <p:stCondLst>
                      <p:cond evt="onClick" delay="0">
                        <p:tgtEl>
                          <p:spTgt spid="6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14" fill="hold">
                          <p:stCondLst>
                            <p:cond delay="0"/>
                          </p:stCondLst>
                          <p:childTnLst>
                            <p:par>
                              <p:cTn id="1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6" presetID="2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17" dur="1" fill="hold"/>
                                            <p:tgtEl>
                                              <p:spTgt spid="6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6"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0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11" dur="9970" fill="hold"/>
                                            <p:tgtEl>
                                              <p:spTgt spid="6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video>
                  <p:cMediaNode vol="80000">
                    <p:cTn id="12" fill="hold" display="0">
                      <p:stCondLst>
                        <p:cond delay="indefinite"/>
                      </p:stCondLst>
                    </p:cTn>
                    <p:tgtEl>
                      <p:spTgt spid="6"/>
                    </p:tgtEl>
                  </p:cMediaNode>
                </p:video>
                <p:seq concurrent="1" nextAc="seek">
                  <p:cTn id="13" restart="whenNotActive" fill="hold" evtFilter="cancelBubble" nodeType="interactiveSeq">
                    <p:stCondLst>
                      <p:cond evt="onClick" delay="0">
                        <p:tgtEl>
                          <p:spTgt spid="6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14" fill="hold">
                          <p:stCondLst>
                            <p:cond delay="0"/>
                          </p:stCondLst>
                          <p:childTnLst>
                            <p:par>
                              <p:cTn id="1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6" presetID="2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17" dur="1" fill="hold"/>
                                            <p:tgtEl>
                                              <p:spTgt spid="6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6"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</p:bldLst>
      </p:timing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oup 51">
            <a:extLst>
              <a:ext uri="{FF2B5EF4-FFF2-40B4-BE49-F238E27FC236}">
                <a16:creationId xmlns:a16="http://schemas.microsoft.com/office/drawing/2014/main" id="{31B3C832-772E-486D-8366-703B9F5B4E1C}"/>
              </a:ext>
            </a:extLst>
          </p:cNvPr>
          <p:cNvGrpSpPr/>
          <p:nvPr/>
        </p:nvGrpSpPr>
        <p:grpSpPr>
          <a:xfrm>
            <a:off x="6169026" y="1603375"/>
            <a:ext cx="1751012" cy="1749425"/>
            <a:chOff x="6169026" y="1603375"/>
            <a:chExt cx="1751012" cy="1749425"/>
          </a:xfrm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3124F191-3330-4538-AB7D-8E0D98E3E3F7}"/>
                </a:ext>
              </a:extLst>
            </p:cNvPr>
            <p:cNvSpPr>
              <a:spLocks/>
            </p:cNvSpPr>
            <p:nvPr/>
          </p:nvSpPr>
          <p:spPr bwMode="auto">
            <a:xfrm>
              <a:off x="6169026" y="1603375"/>
              <a:ext cx="1171575" cy="1050925"/>
            </a:xfrm>
            <a:custGeom>
              <a:avLst/>
              <a:gdLst>
                <a:gd name="T0" fmla="*/ 185 w 310"/>
                <a:gd name="T1" fmla="*/ 278 h 278"/>
                <a:gd name="T2" fmla="*/ 310 w 310"/>
                <a:gd name="T3" fmla="*/ 154 h 278"/>
                <a:gd name="T4" fmla="*/ 252 w 310"/>
                <a:gd name="T5" fmla="*/ 14 h 278"/>
                <a:gd name="T6" fmla="*/ 253 w 310"/>
                <a:gd name="T7" fmla="*/ 0 h 278"/>
                <a:gd name="T8" fmla="*/ 253 w 310"/>
                <a:gd name="T9" fmla="*/ 0 h 278"/>
                <a:gd name="T10" fmla="*/ 0 w 310"/>
                <a:gd name="T11" fmla="*/ 194 h 278"/>
                <a:gd name="T12" fmla="*/ 1 w 310"/>
                <a:gd name="T13" fmla="*/ 194 h 278"/>
                <a:gd name="T14" fmla="*/ 185 w 310"/>
                <a:gd name="T15" fmla="*/ 278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0" h="278">
                  <a:moveTo>
                    <a:pt x="185" y="278"/>
                  </a:moveTo>
                  <a:cubicBezTo>
                    <a:pt x="310" y="154"/>
                    <a:pt x="310" y="154"/>
                    <a:pt x="310" y="154"/>
                  </a:cubicBezTo>
                  <a:cubicBezTo>
                    <a:pt x="274" y="118"/>
                    <a:pt x="252" y="68"/>
                    <a:pt x="252" y="14"/>
                  </a:cubicBezTo>
                  <a:cubicBezTo>
                    <a:pt x="252" y="9"/>
                    <a:pt x="252" y="5"/>
                    <a:pt x="253" y="0"/>
                  </a:cubicBezTo>
                  <a:cubicBezTo>
                    <a:pt x="253" y="0"/>
                    <a:pt x="253" y="0"/>
                    <a:pt x="253" y="0"/>
                  </a:cubicBezTo>
                  <a:cubicBezTo>
                    <a:pt x="244" y="129"/>
                    <a:pt x="189" y="207"/>
                    <a:pt x="0" y="194"/>
                  </a:cubicBezTo>
                  <a:cubicBezTo>
                    <a:pt x="1" y="194"/>
                    <a:pt x="1" y="194"/>
                    <a:pt x="1" y="194"/>
                  </a:cubicBezTo>
                  <a:cubicBezTo>
                    <a:pt x="72" y="199"/>
                    <a:pt x="137" y="230"/>
                    <a:pt x="185" y="27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507C6758-1CF7-40CE-865B-042F132E919E}"/>
                </a:ext>
              </a:extLst>
            </p:cNvPr>
            <p:cNvSpPr>
              <a:spLocks/>
            </p:cNvSpPr>
            <p:nvPr/>
          </p:nvSpPr>
          <p:spPr bwMode="auto">
            <a:xfrm>
              <a:off x="6869113" y="2184400"/>
              <a:ext cx="1050925" cy="1168400"/>
            </a:xfrm>
            <a:custGeom>
              <a:avLst/>
              <a:gdLst>
                <a:gd name="T0" fmla="*/ 278 w 278"/>
                <a:gd name="T1" fmla="*/ 57 h 309"/>
                <a:gd name="T2" fmla="*/ 265 w 278"/>
                <a:gd name="T3" fmla="*/ 57 h 309"/>
                <a:gd name="T4" fmla="*/ 125 w 278"/>
                <a:gd name="T5" fmla="*/ 0 h 309"/>
                <a:gd name="T6" fmla="*/ 0 w 278"/>
                <a:gd name="T7" fmla="*/ 124 h 309"/>
                <a:gd name="T8" fmla="*/ 84 w 278"/>
                <a:gd name="T9" fmla="*/ 309 h 309"/>
                <a:gd name="T10" fmla="*/ 84 w 278"/>
                <a:gd name="T11" fmla="*/ 309 h 309"/>
                <a:gd name="T12" fmla="*/ 278 w 278"/>
                <a:gd name="T13" fmla="*/ 57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8" h="309">
                  <a:moveTo>
                    <a:pt x="278" y="57"/>
                  </a:moveTo>
                  <a:cubicBezTo>
                    <a:pt x="274" y="57"/>
                    <a:pt x="269" y="57"/>
                    <a:pt x="265" y="57"/>
                  </a:cubicBezTo>
                  <a:cubicBezTo>
                    <a:pt x="210" y="57"/>
                    <a:pt x="161" y="35"/>
                    <a:pt x="125" y="0"/>
                  </a:cubicBezTo>
                  <a:cubicBezTo>
                    <a:pt x="0" y="124"/>
                    <a:pt x="0" y="124"/>
                    <a:pt x="0" y="124"/>
                  </a:cubicBezTo>
                  <a:cubicBezTo>
                    <a:pt x="48" y="172"/>
                    <a:pt x="79" y="237"/>
                    <a:pt x="84" y="309"/>
                  </a:cubicBezTo>
                  <a:cubicBezTo>
                    <a:pt x="84" y="309"/>
                    <a:pt x="84" y="309"/>
                    <a:pt x="84" y="309"/>
                  </a:cubicBezTo>
                  <a:cubicBezTo>
                    <a:pt x="71" y="120"/>
                    <a:pt x="150" y="66"/>
                    <a:pt x="278" y="57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7FE5DD10-4AB2-4119-9B5E-5D38E7E81429}"/>
              </a:ext>
            </a:extLst>
          </p:cNvPr>
          <p:cNvGrpSpPr/>
          <p:nvPr/>
        </p:nvGrpSpPr>
        <p:grpSpPr>
          <a:xfrm>
            <a:off x="4268788" y="3508375"/>
            <a:ext cx="1749426" cy="1751013"/>
            <a:chOff x="4268788" y="3508375"/>
            <a:chExt cx="1749426" cy="1751013"/>
          </a:xfrm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6C6174C3-44E7-4C4A-9C0A-AD91EA9504B3}"/>
                </a:ext>
              </a:extLst>
            </p:cNvPr>
            <p:cNvSpPr>
              <a:spLocks/>
            </p:cNvSpPr>
            <p:nvPr/>
          </p:nvSpPr>
          <p:spPr bwMode="auto">
            <a:xfrm>
              <a:off x="4268788" y="3508375"/>
              <a:ext cx="1050925" cy="1168400"/>
            </a:xfrm>
            <a:custGeom>
              <a:avLst/>
              <a:gdLst>
                <a:gd name="T0" fmla="*/ 194 w 278"/>
                <a:gd name="T1" fmla="*/ 0 h 309"/>
                <a:gd name="T2" fmla="*/ 194 w 278"/>
                <a:gd name="T3" fmla="*/ 0 h 309"/>
                <a:gd name="T4" fmla="*/ 0 w 278"/>
                <a:gd name="T5" fmla="*/ 252 h 309"/>
                <a:gd name="T6" fmla="*/ 0 w 278"/>
                <a:gd name="T7" fmla="*/ 252 h 309"/>
                <a:gd name="T8" fmla="*/ 14 w 278"/>
                <a:gd name="T9" fmla="*/ 251 h 309"/>
                <a:gd name="T10" fmla="*/ 154 w 278"/>
                <a:gd name="T11" fmla="*/ 309 h 309"/>
                <a:gd name="T12" fmla="*/ 278 w 278"/>
                <a:gd name="T13" fmla="*/ 184 h 309"/>
                <a:gd name="T14" fmla="*/ 194 w 278"/>
                <a:gd name="T15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8" h="309">
                  <a:moveTo>
                    <a:pt x="194" y="0"/>
                  </a:moveTo>
                  <a:cubicBezTo>
                    <a:pt x="194" y="0"/>
                    <a:pt x="194" y="0"/>
                    <a:pt x="194" y="0"/>
                  </a:cubicBezTo>
                  <a:cubicBezTo>
                    <a:pt x="207" y="188"/>
                    <a:pt x="129" y="243"/>
                    <a:pt x="0" y="252"/>
                  </a:cubicBezTo>
                  <a:cubicBezTo>
                    <a:pt x="0" y="252"/>
                    <a:pt x="0" y="252"/>
                    <a:pt x="0" y="252"/>
                  </a:cubicBezTo>
                  <a:cubicBezTo>
                    <a:pt x="5" y="251"/>
                    <a:pt x="9" y="251"/>
                    <a:pt x="14" y="251"/>
                  </a:cubicBezTo>
                  <a:cubicBezTo>
                    <a:pt x="68" y="251"/>
                    <a:pt x="118" y="273"/>
                    <a:pt x="154" y="309"/>
                  </a:cubicBezTo>
                  <a:cubicBezTo>
                    <a:pt x="278" y="184"/>
                    <a:pt x="278" y="184"/>
                    <a:pt x="278" y="184"/>
                  </a:cubicBezTo>
                  <a:cubicBezTo>
                    <a:pt x="230" y="136"/>
                    <a:pt x="199" y="72"/>
                    <a:pt x="19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08E00C4C-1667-4AD8-BB09-0CD94BC32CB9}"/>
                </a:ext>
              </a:extLst>
            </p:cNvPr>
            <p:cNvSpPr>
              <a:spLocks/>
            </p:cNvSpPr>
            <p:nvPr/>
          </p:nvSpPr>
          <p:spPr bwMode="auto">
            <a:xfrm>
              <a:off x="4851401" y="4203700"/>
              <a:ext cx="1166813" cy="1055688"/>
            </a:xfrm>
            <a:custGeom>
              <a:avLst/>
              <a:gdLst>
                <a:gd name="T0" fmla="*/ 124 w 309"/>
                <a:gd name="T1" fmla="*/ 0 h 279"/>
                <a:gd name="T2" fmla="*/ 0 w 309"/>
                <a:gd name="T3" fmla="*/ 125 h 279"/>
                <a:gd name="T4" fmla="*/ 57 w 309"/>
                <a:gd name="T5" fmla="*/ 265 h 279"/>
                <a:gd name="T6" fmla="*/ 57 w 309"/>
                <a:gd name="T7" fmla="*/ 279 h 279"/>
                <a:gd name="T8" fmla="*/ 57 w 309"/>
                <a:gd name="T9" fmla="*/ 279 h 279"/>
                <a:gd name="T10" fmla="*/ 309 w 309"/>
                <a:gd name="T11" fmla="*/ 84 h 279"/>
                <a:gd name="T12" fmla="*/ 309 w 309"/>
                <a:gd name="T13" fmla="*/ 84 h 279"/>
                <a:gd name="T14" fmla="*/ 124 w 309"/>
                <a:gd name="T15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9" h="279">
                  <a:moveTo>
                    <a:pt x="124" y="0"/>
                  </a:moveTo>
                  <a:cubicBezTo>
                    <a:pt x="0" y="125"/>
                    <a:pt x="0" y="125"/>
                    <a:pt x="0" y="125"/>
                  </a:cubicBezTo>
                  <a:cubicBezTo>
                    <a:pt x="35" y="161"/>
                    <a:pt x="57" y="210"/>
                    <a:pt x="57" y="265"/>
                  </a:cubicBezTo>
                  <a:cubicBezTo>
                    <a:pt x="57" y="269"/>
                    <a:pt x="57" y="274"/>
                    <a:pt x="57" y="279"/>
                  </a:cubicBezTo>
                  <a:cubicBezTo>
                    <a:pt x="57" y="279"/>
                    <a:pt x="57" y="279"/>
                    <a:pt x="57" y="279"/>
                  </a:cubicBezTo>
                  <a:cubicBezTo>
                    <a:pt x="66" y="150"/>
                    <a:pt x="120" y="71"/>
                    <a:pt x="309" y="84"/>
                  </a:cubicBezTo>
                  <a:cubicBezTo>
                    <a:pt x="309" y="84"/>
                    <a:pt x="309" y="84"/>
                    <a:pt x="309" y="84"/>
                  </a:cubicBezTo>
                  <a:cubicBezTo>
                    <a:pt x="237" y="79"/>
                    <a:pt x="172" y="48"/>
                    <a:pt x="124" y="0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2CE27F08-A3F4-4AED-935B-270F1D25013A}"/>
              </a:ext>
            </a:extLst>
          </p:cNvPr>
          <p:cNvGrpSpPr/>
          <p:nvPr/>
        </p:nvGrpSpPr>
        <p:grpSpPr>
          <a:xfrm>
            <a:off x="6169026" y="3508375"/>
            <a:ext cx="1751012" cy="1751013"/>
            <a:chOff x="6169026" y="3508375"/>
            <a:chExt cx="1751012" cy="1751013"/>
          </a:xfrm>
        </p:grpSpPr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92566B8B-01C6-47EC-BDF1-CD18A44C81A7}"/>
                </a:ext>
              </a:extLst>
            </p:cNvPr>
            <p:cNvSpPr>
              <a:spLocks/>
            </p:cNvSpPr>
            <p:nvPr/>
          </p:nvSpPr>
          <p:spPr bwMode="auto">
            <a:xfrm>
              <a:off x="6869113" y="3508375"/>
              <a:ext cx="1050925" cy="1168400"/>
            </a:xfrm>
            <a:custGeom>
              <a:avLst/>
              <a:gdLst>
                <a:gd name="T0" fmla="*/ 84 w 278"/>
                <a:gd name="T1" fmla="*/ 0 h 309"/>
                <a:gd name="T2" fmla="*/ 84 w 278"/>
                <a:gd name="T3" fmla="*/ 0 h 309"/>
                <a:gd name="T4" fmla="*/ 0 w 278"/>
                <a:gd name="T5" fmla="*/ 184 h 309"/>
                <a:gd name="T6" fmla="*/ 125 w 278"/>
                <a:gd name="T7" fmla="*/ 309 h 309"/>
                <a:gd name="T8" fmla="*/ 265 w 278"/>
                <a:gd name="T9" fmla="*/ 251 h 309"/>
                <a:gd name="T10" fmla="*/ 278 w 278"/>
                <a:gd name="T11" fmla="*/ 252 h 309"/>
                <a:gd name="T12" fmla="*/ 278 w 278"/>
                <a:gd name="T13" fmla="*/ 252 h 309"/>
                <a:gd name="T14" fmla="*/ 84 w 278"/>
                <a:gd name="T15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8" h="309">
                  <a:moveTo>
                    <a:pt x="84" y="0"/>
                  </a:moveTo>
                  <a:cubicBezTo>
                    <a:pt x="84" y="0"/>
                    <a:pt x="84" y="0"/>
                    <a:pt x="84" y="0"/>
                  </a:cubicBezTo>
                  <a:cubicBezTo>
                    <a:pt x="79" y="72"/>
                    <a:pt x="48" y="136"/>
                    <a:pt x="0" y="184"/>
                  </a:cubicBezTo>
                  <a:cubicBezTo>
                    <a:pt x="125" y="309"/>
                    <a:pt x="125" y="309"/>
                    <a:pt x="125" y="309"/>
                  </a:cubicBezTo>
                  <a:cubicBezTo>
                    <a:pt x="161" y="273"/>
                    <a:pt x="210" y="251"/>
                    <a:pt x="265" y="251"/>
                  </a:cubicBezTo>
                  <a:cubicBezTo>
                    <a:pt x="269" y="251"/>
                    <a:pt x="274" y="251"/>
                    <a:pt x="278" y="252"/>
                  </a:cubicBezTo>
                  <a:cubicBezTo>
                    <a:pt x="278" y="252"/>
                    <a:pt x="278" y="252"/>
                    <a:pt x="278" y="252"/>
                  </a:cubicBezTo>
                  <a:cubicBezTo>
                    <a:pt x="150" y="243"/>
                    <a:pt x="71" y="188"/>
                    <a:pt x="84" y="0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20E501D3-0A88-493B-AA95-5FE0AE027599}"/>
                </a:ext>
              </a:extLst>
            </p:cNvPr>
            <p:cNvSpPr>
              <a:spLocks/>
            </p:cNvSpPr>
            <p:nvPr/>
          </p:nvSpPr>
          <p:spPr bwMode="auto">
            <a:xfrm>
              <a:off x="6169026" y="4203700"/>
              <a:ext cx="1171575" cy="1055688"/>
            </a:xfrm>
            <a:custGeom>
              <a:avLst/>
              <a:gdLst>
                <a:gd name="T0" fmla="*/ 310 w 310"/>
                <a:gd name="T1" fmla="*/ 125 h 279"/>
                <a:gd name="T2" fmla="*/ 185 w 310"/>
                <a:gd name="T3" fmla="*/ 0 h 279"/>
                <a:gd name="T4" fmla="*/ 1 w 310"/>
                <a:gd name="T5" fmla="*/ 84 h 279"/>
                <a:gd name="T6" fmla="*/ 0 w 310"/>
                <a:gd name="T7" fmla="*/ 84 h 279"/>
                <a:gd name="T8" fmla="*/ 253 w 310"/>
                <a:gd name="T9" fmla="*/ 279 h 279"/>
                <a:gd name="T10" fmla="*/ 253 w 310"/>
                <a:gd name="T11" fmla="*/ 278 h 279"/>
                <a:gd name="T12" fmla="*/ 252 w 310"/>
                <a:gd name="T13" fmla="*/ 265 h 279"/>
                <a:gd name="T14" fmla="*/ 310 w 310"/>
                <a:gd name="T15" fmla="*/ 125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0" h="279">
                  <a:moveTo>
                    <a:pt x="310" y="125"/>
                  </a:moveTo>
                  <a:cubicBezTo>
                    <a:pt x="185" y="0"/>
                    <a:pt x="185" y="0"/>
                    <a:pt x="185" y="0"/>
                  </a:cubicBezTo>
                  <a:cubicBezTo>
                    <a:pt x="137" y="48"/>
                    <a:pt x="72" y="79"/>
                    <a:pt x="1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189" y="71"/>
                    <a:pt x="244" y="150"/>
                    <a:pt x="253" y="279"/>
                  </a:cubicBezTo>
                  <a:cubicBezTo>
                    <a:pt x="253" y="278"/>
                    <a:pt x="253" y="278"/>
                    <a:pt x="253" y="278"/>
                  </a:cubicBezTo>
                  <a:cubicBezTo>
                    <a:pt x="252" y="274"/>
                    <a:pt x="252" y="269"/>
                    <a:pt x="252" y="265"/>
                  </a:cubicBezTo>
                  <a:cubicBezTo>
                    <a:pt x="252" y="210"/>
                    <a:pt x="274" y="161"/>
                    <a:pt x="310" y="12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D1423031-9E36-41CC-A340-81AC2355F4DD}"/>
              </a:ext>
            </a:extLst>
          </p:cNvPr>
          <p:cNvGrpSpPr/>
          <p:nvPr/>
        </p:nvGrpSpPr>
        <p:grpSpPr>
          <a:xfrm>
            <a:off x="4268788" y="1603375"/>
            <a:ext cx="1749425" cy="1749425"/>
            <a:chOff x="4268788" y="1603375"/>
            <a:chExt cx="1749425" cy="1749425"/>
          </a:xfrm>
        </p:grpSpPr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336AC02A-8833-4E4D-88E5-A1C7309EA9F3}"/>
                </a:ext>
              </a:extLst>
            </p:cNvPr>
            <p:cNvSpPr>
              <a:spLocks/>
            </p:cNvSpPr>
            <p:nvPr/>
          </p:nvSpPr>
          <p:spPr bwMode="auto">
            <a:xfrm>
              <a:off x="4268788" y="2184400"/>
              <a:ext cx="1050925" cy="1168400"/>
            </a:xfrm>
            <a:custGeom>
              <a:avLst/>
              <a:gdLst>
                <a:gd name="T0" fmla="*/ 194 w 278"/>
                <a:gd name="T1" fmla="*/ 309 h 309"/>
                <a:gd name="T2" fmla="*/ 194 w 278"/>
                <a:gd name="T3" fmla="*/ 309 h 309"/>
                <a:gd name="T4" fmla="*/ 278 w 278"/>
                <a:gd name="T5" fmla="*/ 124 h 309"/>
                <a:gd name="T6" fmla="*/ 153 w 278"/>
                <a:gd name="T7" fmla="*/ 0 h 309"/>
                <a:gd name="T8" fmla="*/ 14 w 278"/>
                <a:gd name="T9" fmla="*/ 57 h 309"/>
                <a:gd name="T10" fmla="*/ 0 w 278"/>
                <a:gd name="T11" fmla="*/ 57 h 309"/>
                <a:gd name="T12" fmla="*/ 0 w 278"/>
                <a:gd name="T13" fmla="*/ 57 h 309"/>
                <a:gd name="T14" fmla="*/ 194 w 278"/>
                <a:gd name="T15" fmla="*/ 309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8" h="309">
                  <a:moveTo>
                    <a:pt x="194" y="309"/>
                  </a:moveTo>
                  <a:cubicBezTo>
                    <a:pt x="194" y="309"/>
                    <a:pt x="194" y="309"/>
                    <a:pt x="194" y="309"/>
                  </a:cubicBezTo>
                  <a:cubicBezTo>
                    <a:pt x="199" y="237"/>
                    <a:pt x="230" y="172"/>
                    <a:pt x="278" y="124"/>
                  </a:cubicBezTo>
                  <a:cubicBezTo>
                    <a:pt x="153" y="0"/>
                    <a:pt x="153" y="0"/>
                    <a:pt x="153" y="0"/>
                  </a:cubicBezTo>
                  <a:cubicBezTo>
                    <a:pt x="118" y="35"/>
                    <a:pt x="68" y="57"/>
                    <a:pt x="14" y="57"/>
                  </a:cubicBezTo>
                  <a:cubicBezTo>
                    <a:pt x="9" y="57"/>
                    <a:pt x="5" y="57"/>
                    <a:pt x="0" y="57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129" y="66"/>
                    <a:pt x="207" y="120"/>
                    <a:pt x="194" y="3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B40FC519-E7FA-450E-9906-6B3D17B9EBCE}"/>
                </a:ext>
              </a:extLst>
            </p:cNvPr>
            <p:cNvSpPr>
              <a:spLocks/>
            </p:cNvSpPr>
            <p:nvPr/>
          </p:nvSpPr>
          <p:spPr bwMode="auto">
            <a:xfrm>
              <a:off x="4846638" y="1603375"/>
              <a:ext cx="1171575" cy="1050925"/>
            </a:xfrm>
            <a:custGeom>
              <a:avLst/>
              <a:gdLst>
                <a:gd name="T0" fmla="*/ 125 w 310"/>
                <a:gd name="T1" fmla="*/ 278 h 278"/>
                <a:gd name="T2" fmla="*/ 310 w 310"/>
                <a:gd name="T3" fmla="*/ 194 h 278"/>
                <a:gd name="T4" fmla="*/ 310 w 310"/>
                <a:gd name="T5" fmla="*/ 194 h 278"/>
                <a:gd name="T6" fmla="*/ 58 w 310"/>
                <a:gd name="T7" fmla="*/ 0 h 278"/>
                <a:gd name="T8" fmla="*/ 58 w 310"/>
                <a:gd name="T9" fmla="*/ 0 h 278"/>
                <a:gd name="T10" fmla="*/ 58 w 310"/>
                <a:gd name="T11" fmla="*/ 14 h 278"/>
                <a:gd name="T12" fmla="*/ 0 w 310"/>
                <a:gd name="T13" fmla="*/ 154 h 278"/>
                <a:gd name="T14" fmla="*/ 125 w 310"/>
                <a:gd name="T15" fmla="*/ 278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0" h="278">
                  <a:moveTo>
                    <a:pt x="125" y="278"/>
                  </a:moveTo>
                  <a:cubicBezTo>
                    <a:pt x="173" y="230"/>
                    <a:pt x="238" y="199"/>
                    <a:pt x="310" y="194"/>
                  </a:cubicBezTo>
                  <a:cubicBezTo>
                    <a:pt x="310" y="194"/>
                    <a:pt x="310" y="194"/>
                    <a:pt x="310" y="194"/>
                  </a:cubicBezTo>
                  <a:cubicBezTo>
                    <a:pt x="121" y="207"/>
                    <a:pt x="67" y="129"/>
                    <a:pt x="58" y="0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58" y="5"/>
                    <a:pt x="58" y="9"/>
                    <a:pt x="58" y="14"/>
                  </a:cubicBezTo>
                  <a:cubicBezTo>
                    <a:pt x="58" y="68"/>
                    <a:pt x="36" y="118"/>
                    <a:pt x="0" y="154"/>
                  </a:cubicBezTo>
                  <a:lnTo>
                    <a:pt x="125" y="27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B4373C91-92E4-44F6-9206-EB5A761AC5FC}"/>
              </a:ext>
            </a:extLst>
          </p:cNvPr>
          <p:cNvGrpSpPr/>
          <p:nvPr/>
        </p:nvGrpSpPr>
        <p:grpSpPr>
          <a:xfrm>
            <a:off x="7121526" y="4457700"/>
            <a:ext cx="1493838" cy="1492251"/>
            <a:chOff x="7121526" y="4457700"/>
            <a:chExt cx="1493838" cy="1492251"/>
          </a:xfrm>
          <a:effectLst>
            <a:outerShdw blurRad="203200" dist="165100" dir="2700000" sx="98000" sy="98000" algn="tl" rotWithShape="0">
              <a:prstClr val="black">
                <a:alpha val="21000"/>
              </a:prstClr>
            </a:outerShdw>
          </a:effectLst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9B471B24-8629-4C2E-AD3D-989AA05075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21526" y="4457700"/>
              <a:ext cx="1493838" cy="149225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75EF5BF2-4924-4FA0-9EE9-0ABBD1290E36}"/>
                </a:ext>
              </a:extLst>
            </p:cNvPr>
            <p:cNvSpPr>
              <a:spLocks/>
            </p:cNvSpPr>
            <p:nvPr/>
          </p:nvSpPr>
          <p:spPr bwMode="auto">
            <a:xfrm>
              <a:off x="7334251" y="4668838"/>
              <a:ext cx="1281113" cy="1281113"/>
            </a:xfrm>
            <a:custGeom>
              <a:avLst/>
              <a:gdLst>
                <a:gd name="T0" fmla="*/ 280 w 339"/>
                <a:gd name="T1" fmla="*/ 0 h 339"/>
                <a:gd name="T2" fmla="*/ 336 w 339"/>
                <a:gd name="T3" fmla="*/ 138 h 339"/>
                <a:gd name="T4" fmla="*/ 138 w 339"/>
                <a:gd name="T5" fmla="*/ 336 h 339"/>
                <a:gd name="T6" fmla="*/ 0 w 339"/>
                <a:gd name="T7" fmla="*/ 280 h 339"/>
                <a:gd name="T8" fmla="*/ 142 w 339"/>
                <a:gd name="T9" fmla="*/ 339 h 339"/>
                <a:gd name="T10" fmla="*/ 339 w 339"/>
                <a:gd name="T11" fmla="*/ 142 h 339"/>
                <a:gd name="T12" fmla="*/ 280 w 339"/>
                <a:gd name="T13" fmla="*/ 0 h 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9" h="339">
                  <a:moveTo>
                    <a:pt x="280" y="0"/>
                  </a:moveTo>
                  <a:cubicBezTo>
                    <a:pt x="314" y="36"/>
                    <a:pt x="336" y="85"/>
                    <a:pt x="336" y="138"/>
                  </a:cubicBezTo>
                  <a:cubicBezTo>
                    <a:pt x="336" y="247"/>
                    <a:pt x="247" y="336"/>
                    <a:pt x="138" y="336"/>
                  </a:cubicBezTo>
                  <a:cubicBezTo>
                    <a:pt x="85" y="336"/>
                    <a:pt x="36" y="314"/>
                    <a:pt x="0" y="280"/>
                  </a:cubicBezTo>
                  <a:cubicBezTo>
                    <a:pt x="36" y="316"/>
                    <a:pt x="86" y="339"/>
                    <a:pt x="142" y="339"/>
                  </a:cubicBezTo>
                  <a:cubicBezTo>
                    <a:pt x="251" y="339"/>
                    <a:pt x="339" y="251"/>
                    <a:pt x="339" y="142"/>
                  </a:cubicBezTo>
                  <a:cubicBezTo>
                    <a:pt x="339" y="86"/>
                    <a:pt x="316" y="36"/>
                    <a:pt x="280" y="0"/>
                  </a:cubicBez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0984935A-315C-4AA3-83CB-4DEC96912338}"/>
                </a:ext>
              </a:extLst>
            </p:cNvPr>
            <p:cNvSpPr>
              <a:spLocks/>
            </p:cNvSpPr>
            <p:nvPr/>
          </p:nvSpPr>
          <p:spPr bwMode="auto">
            <a:xfrm>
              <a:off x="7121526" y="4457700"/>
              <a:ext cx="1285875" cy="1284288"/>
            </a:xfrm>
            <a:custGeom>
              <a:avLst/>
              <a:gdLst>
                <a:gd name="T0" fmla="*/ 5 w 340"/>
                <a:gd name="T1" fmla="*/ 202 h 340"/>
                <a:gd name="T2" fmla="*/ 202 w 340"/>
                <a:gd name="T3" fmla="*/ 5 h 340"/>
                <a:gd name="T4" fmla="*/ 340 w 340"/>
                <a:gd name="T5" fmla="*/ 60 h 340"/>
                <a:gd name="T6" fmla="*/ 198 w 340"/>
                <a:gd name="T7" fmla="*/ 0 h 340"/>
                <a:gd name="T8" fmla="*/ 0 w 340"/>
                <a:gd name="T9" fmla="*/ 198 h 340"/>
                <a:gd name="T10" fmla="*/ 61 w 340"/>
                <a:gd name="T11" fmla="*/ 340 h 340"/>
                <a:gd name="T12" fmla="*/ 5 w 340"/>
                <a:gd name="T13" fmla="*/ 202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0" h="340">
                  <a:moveTo>
                    <a:pt x="5" y="202"/>
                  </a:moveTo>
                  <a:cubicBezTo>
                    <a:pt x="5" y="93"/>
                    <a:pt x="93" y="5"/>
                    <a:pt x="202" y="5"/>
                  </a:cubicBezTo>
                  <a:cubicBezTo>
                    <a:pt x="256" y="5"/>
                    <a:pt x="304" y="26"/>
                    <a:pt x="340" y="60"/>
                  </a:cubicBezTo>
                  <a:cubicBezTo>
                    <a:pt x="304" y="23"/>
                    <a:pt x="253" y="0"/>
                    <a:pt x="198" y="0"/>
                  </a:cubicBezTo>
                  <a:cubicBezTo>
                    <a:pt x="89" y="0"/>
                    <a:pt x="0" y="89"/>
                    <a:pt x="0" y="198"/>
                  </a:cubicBezTo>
                  <a:cubicBezTo>
                    <a:pt x="0" y="254"/>
                    <a:pt x="23" y="304"/>
                    <a:pt x="61" y="340"/>
                  </a:cubicBezTo>
                  <a:cubicBezTo>
                    <a:pt x="26" y="304"/>
                    <a:pt x="5" y="256"/>
                    <a:pt x="5" y="202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13AADE13-F21B-41B5-90FD-F17062FF0867}"/>
              </a:ext>
            </a:extLst>
          </p:cNvPr>
          <p:cNvGrpSpPr/>
          <p:nvPr/>
        </p:nvGrpSpPr>
        <p:grpSpPr>
          <a:xfrm>
            <a:off x="7121526" y="908050"/>
            <a:ext cx="1493838" cy="1492251"/>
            <a:chOff x="7121526" y="908050"/>
            <a:chExt cx="1493838" cy="1492251"/>
          </a:xfrm>
          <a:effectLst>
            <a:outerShdw blurRad="203200" dist="165100" dir="2700000" sx="98000" sy="98000" algn="tl" rotWithShape="0">
              <a:prstClr val="black">
                <a:alpha val="21000"/>
              </a:prstClr>
            </a:outerShdw>
          </a:effectLst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81B8BDF1-529A-4C03-A352-52C70CB76D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21526" y="908050"/>
              <a:ext cx="1493838" cy="149225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AAE92E0C-69BD-48A1-845B-EE074456975D}"/>
                </a:ext>
              </a:extLst>
            </p:cNvPr>
            <p:cNvSpPr>
              <a:spLocks/>
            </p:cNvSpPr>
            <p:nvPr/>
          </p:nvSpPr>
          <p:spPr bwMode="auto">
            <a:xfrm>
              <a:off x="7334251" y="1122363"/>
              <a:ext cx="1281113" cy="1277938"/>
            </a:xfrm>
            <a:custGeom>
              <a:avLst/>
              <a:gdLst>
                <a:gd name="T0" fmla="*/ 280 w 339"/>
                <a:gd name="T1" fmla="*/ 0 h 338"/>
                <a:gd name="T2" fmla="*/ 336 w 339"/>
                <a:gd name="T3" fmla="*/ 137 h 338"/>
                <a:gd name="T4" fmla="*/ 138 w 339"/>
                <a:gd name="T5" fmla="*/ 335 h 338"/>
                <a:gd name="T6" fmla="*/ 0 w 339"/>
                <a:gd name="T7" fmla="*/ 279 h 338"/>
                <a:gd name="T8" fmla="*/ 142 w 339"/>
                <a:gd name="T9" fmla="*/ 338 h 338"/>
                <a:gd name="T10" fmla="*/ 339 w 339"/>
                <a:gd name="T11" fmla="*/ 141 h 338"/>
                <a:gd name="T12" fmla="*/ 280 w 339"/>
                <a:gd name="T13" fmla="*/ 0 h 3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9" h="338">
                  <a:moveTo>
                    <a:pt x="280" y="0"/>
                  </a:moveTo>
                  <a:cubicBezTo>
                    <a:pt x="314" y="35"/>
                    <a:pt x="336" y="84"/>
                    <a:pt x="336" y="137"/>
                  </a:cubicBezTo>
                  <a:cubicBezTo>
                    <a:pt x="336" y="247"/>
                    <a:pt x="247" y="335"/>
                    <a:pt x="138" y="335"/>
                  </a:cubicBezTo>
                  <a:cubicBezTo>
                    <a:pt x="85" y="335"/>
                    <a:pt x="36" y="314"/>
                    <a:pt x="0" y="279"/>
                  </a:cubicBezTo>
                  <a:cubicBezTo>
                    <a:pt x="36" y="316"/>
                    <a:pt x="86" y="338"/>
                    <a:pt x="142" y="338"/>
                  </a:cubicBezTo>
                  <a:cubicBezTo>
                    <a:pt x="251" y="338"/>
                    <a:pt x="339" y="250"/>
                    <a:pt x="339" y="141"/>
                  </a:cubicBezTo>
                  <a:cubicBezTo>
                    <a:pt x="339" y="85"/>
                    <a:pt x="316" y="35"/>
                    <a:pt x="280" y="0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C0ADA576-A18A-4DA0-9E3B-441DF9536FEE}"/>
                </a:ext>
              </a:extLst>
            </p:cNvPr>
            <p:cNvSpPr>
              <a:spLocks/>
            </p:cNvSpPr>
            <p:nvPr/>
          </p:nvSpPr>
          <p:spPr bwMode="auto">
            <a:xfrm>
              <a:off x="7121526" y="908050"/>
              <a:ext cx="1285875" cy="1284288"/>
            </a:xfrm>
            <a:custGeom>
              <a:avLst/>
              <a:gdLst>
                <a:gd name="T0" fmla="*/ 5 w 340"/>
                <a:gd name="T1" fmla="*/ 203 h 340"/>
                <a:gd name="T2" fmla="*/ 202 w 340"/>
                <a:gd name="T3" fmla="*/ 5 h 340"/>
                <a:gd name="T4" fmla="*/ 340 w 340"/>
                <a:gd name="T5" fmla="*/ 61 h 340"/>
                <a:gd name="T6" fmla="*/ 198 w 340"/>
                <a:gd name="T7" fmla="*/ 0 h 340"/>
                <a:gd name="T8" fmla="*/ 0 w 340"/>
                <a:gd name="T9" fmla="*/ 198 h 340"/>
                <a:gd name="T10" fmla="*/ 61 w 340"/>
                <a:gd name="T11" fmla="*/ 340 h 340"/>
                <a:gd name="T12" fmla="*/ 5 w 340"/>
                <a:gd name="T13" fmla="*/ 203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0" h="340">
                  <a:moveTo>
                    <a:pt x="5" y="203"/>
                  </a:moveTo>
                  <a:cubicBezTo>
                    <a:pt x="5" y="94"/>
                    <a:pt x="93" y="5"/>
                    <a:pt x="202" y="5"/>
                  </a:cubicBezTo>
                  <a:cubicBezTo>
                    <a:pt x="256" y="5"/>
                    <a:pt x="304" y="26"/>
                    <a:pt x="340" y="61"/>
                  </a:cubicBezTo>
                  <a:cubicBezTo>
                    <a:pt x="304" y="24"/>
                    <a:pt x="253" y="0"/>
                    <a:pt x="198" y="0"/>
                  </a:cubicBezTo>
                  <a:cubicBezTo>
                    <a:pt x="89" y="0"/>
                    <a:pt x="0" y="89"/>
                    <a:pt x="0" y="198"/>
                  </a:cubicBezTo>
                  <a:cubicBezTo>
                    <a:pt x="0" y="254"/>
                    <a:pt x="23" y="304"/>
                    <a:pt x="61" y="340"/>
                  </a:cubicBezTo>
                  <a:cubicBezTo>
                    <a:pt x="26" y="304"/>
                    <a:pt x="5" y="256"/>
                    <a:pt x="5" y="203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232B20F7-8DA6-4681-B2CC-551819A8D426}"/>
              </a:ext>
            </a:extLst>
          </p:cNvPr>
          <p:cNvGrpSpPr/>
          <p:nvPr/>
        </p:nvGrpSpPr>
        <p:grpSpPr>
          <a:xfrm>
            <a:off x="3573463" y="908050"/>
            <a:ext cx="1492251" cy="1492251"/>
            <a:chOff x="3573463" y="908050"/>
            <a:chExt cx="1492251" cy="1492251"/>
          </a:xfrm>
          <a:effectLst>
            <a:outerShdw blurRad="203200" dist="165100" dir="2700000" sx="98000" sy="98000" algn="tl" rotWithShape="0">
              <a:prstClr val="black">
                <a:alpha val="21000"/>
              </a:prstClr>
            </a:outerShdw>
          </a:effectLst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3A065C71-9FB8-40D3-B81B-D8DF8A7DF4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73463" y="908050"/>
              <a:ext cx="1492250" cy="149225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8D3F1A64-4129-43F1-B7BE-974E064EE80B}"/>
                </a:ext>
              </a:extLst>
            </p:cNvPr>
            <p:cNvSpPr>
              <a:spLocks/>
            </p:cNvSpPr>
            <p:nvPr/>
          </p:nvSpPr>
          <p:spPr bwMode="auto">
            <a:xfrm>
              <a:off x="3784601" y="1122363"/>
              <a:ext cx="1281113" cy="1277938"/>
            </a:xfrm>
            <a:custGeom>
              <a:avLst/>
              <a:gdLst>
                <a:gd name="T0" fmla="*/ 280 w 339"/>
                <a:gd name="T1" fmla="*/ 0 h 338"/>
                <a:gd name="T2" fmla="*/ 336 w 339"/>
                <a:gd name="T3" fmla="*/ 137 h 338"/>
                <a:gd name="T4" fmla="*/ 138 w 339"/>
                <a:gd name="T5" fmla="*/ 335 h 338"/>
                <a:gd name="T6" fmla="*/ 0 w 339"/>
                <a:gd name="T7" fmla="*/ 279 h 338"/>
                <a:gd name="T8" fmla="*/ 142 w 339"/>
                <a:gd name="T9" fmla="*/ 338 h 338"/>
                <a:gd name="T10" fmla="*/ 339 w 339"/>
                <a:gd name="T11" fmla="*/ 141 h 338"/>
                <a:gd name="T12" fmla="*/ 280 w 339"/>
                <a:gd name="T13" fmla="*/ 0 h 3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9" h="338">
                  <a:moveTo>
                    <a:pt x="280" y="0"/>
                  </a:moveTo>
                  <a:cubicBezTo>
                    <a:pt x="314" y="35"/>
                    <a:pt x="336" y="84"/>
                    <a:pt x="336" y="137"/>
                  </a:cubicBezTo>
                  <a:cubicBezTo>
                    <a:pt x="336" y="247"/>
                    <a:pt x="247" y="335"/>
                    <a:pt x="138" y="335"/>
                  </a:cubicBezTo>
                  <a:cubicBezTo>
                    <a:pt x="85" y="335"/>
                    <a:pt x="36" y="314"/>
                    <a:pt x="0" y="279"/>
                  </a:cubicBezTo>
                  <a:cubicBezTo>
                    <a:pt x="36" y="316"/>
                    <a:pt x="86" y="338"/>
                    <a:pt x="142" y="338"/>
                  </a:cubicBezTo>
                  <a:cubicBezTo>
                    <a:pt x="251" y="338"/>
                    <a:pt x="339" y="250"/>
                    <a:pt x="339" y="141"/>
                  </a:cubicBezTo>
                  <a:cubicBezTo>
                    <a:pt x="339" y="85"/>
                    <a:pt x="316" y="35"/>
                    <a:pt x="280" y="0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6676A074-49D1-4B26-AF43-940774181095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3463" y="908050"/>
              <a:ext cx="1284288" cy="1284288"/>
            </a:xfrm>
            <a:custGeom>
              <a:avLst/>
              <a:gdLst>
                <a:gd name="T0" fmla="*/ 5 w 340"/>
                <a:gd name="T1" fmla="*/ 203 h 340"/>
                <a:gd name="T2" fmla="*/ 202 w 340"/>
                <a:gd name="T3" fmla="*/ 5 h 340"/>
                <a:gd name="T4" fmla="*/ 340 w 340"/>
                <a:gd name="T5" fmla="*/ 61 h 340"/>
                <a:gd name="T6" fmla="*/ 198 w 340"/>
                <a:gd name="T7" fmla="*/ 0 h 340"/>
                <a:gd name="T8" fmla="*/ 0 w 340"/>
                <a:gd name="T9" fmla="*/ 198 h 340"/>
                <a:gd name="T10" fmla="*/ 61 w 340"/>
                <a:gd name="T11" fmla="*/ 340 h 340"/>
                <a:gd name="T12" fmla="*/ 5 w 340"/>
                <a:gd name="T13" fmla="*/ 203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0" h="340">
                  <a:moveTo>
                    <a:pt x="5" y="203"/>
                  </a:moveTo>
                  <a:cubicBezTo>
                    <a:pt x="5" y="94"/>
                    <a:pt x="93" y="5"/>
                    <a:pt x="202" y="5"/>
                  </a:cubicBezTo>
                  <a:cubicBezTo>
                    <a:pt x="256" y="5"/>
                    <a:pt x="304" y="26"/>
                    <a:pt x="340" y="61"/>
                  </a:cubicBezTo>
                  <a:cubicBezTo>
                    <a:pt x="304" y="24"/>
                    <a:pt x="253" y="0"/>
                    <a:pt x="198" y="0"/>
                  </a:cubicBezTo>
                  <a:cubicBezTo>
                    <a:pt x="89" y="0"/>
                    <a:pt x="0" y="89"/>
                    <a:pt x="0" y="198"/>
                  </a:cubicBezTo>
                  <a:cubicBezTo>
                    <a:pt x="0" y="254"/>
                    <a:pt x="23" y="304"/>
                    <a:pt x="61" y="340"/>
                  </a:cubicBezTo>
                  <a:cubicBezTo>
                    <a:pt x="26" y="304"/>
                    <a:pt x="5" y="256"/>
                    <a:pt x="5" y="203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F16E254D-CC8F-40FE-8150-0E6CB0546DDE}"/>
              </a:ext>
            </a:extLst>
          </p:cNvPr>
          <p:cNvGrpSpPr/>
          <p:nvPr/>
        </p:nvGrpSpPr>
        <p:grpSpPr>
          <a:xfrm>
            <a:off x="3573463" y="4457700"/>
            <a:ext cx="1492251" cy="1492251"/>
            <a:chOff x="3573463" y="4457700"/>
            <a:chExt cx="1492251" cy="1492251"/>
          </a:xfrm>
          <a:effectLst>
            <a:outerShdw blurRad="203200" dist="165100" dir="2700000" sx="98000" sy="98000" algn="tl" rotWithShape="0">
              <a:prstClr val="black">
                <a:alpha val="21000"/>
              </a:prstClr>
            </a:outerShdw>
          </a:effectLst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31D055D7-FFFD-4753-81A6-00C9995B11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73463" y="4457700"/>
              <a:ext cx="1492250" cy="149225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29CF55FE-119D-45DE-8524-B4EF1A3FD016}"/>
                </a:ext>
              </a:extLst>
            </p:cNvPr>
            <p:cNvSpPr>
              <a:spLocks/>
            </p:cNvSpPr>
            <p:nvPr/>
          </p:nvSpPr>
          <p:spPr bwMode="auto">
            <a:xfrm>
              <a:off x="3784601" y="4668838"/>
              <a:ext cx="1281113" cy="1281113"/>
            </a:xfrm>
            <a:custGeom>
              <a:avLst/>
              <a:gdLst>
                <a:gd name="T0" fmla="*/ 280 w 339"/>
                <a:gd name="T1" fmla="*/ 0 h 339"/>
                <a:gd name="T2" fmla="*/ 336 w 339"/>
                <a:gd name="T3" fmla="*/ 138 h 339"/>
                <a:gd name="T4" fmla="*/ 138 w 339"/>
                <a:gd name="T5" fmla="*/ 336 h 339"/>
                <a:gd name="T6" fmla="*/ 0 w 339"/>
                <a:gd name="T7" fmla="*/ 280 h 339"/>
                <a:gd name="T8" fmla="*/ 142 w 339"/>
                <a:gd name="T9" fmla="*/ 339 h 339"/>
                <a:gd name="T10" fmla="*/ 339 w 339"/>
                <a:gd name="T11" fmla="*/ 142 h 339"/>
                <a:gd name="T12" fmla="*/ 280 w 339"/>
                <a:gd name="T13" fmla="*/ 0 h 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9" h="339">
                  <a:moveTo>
                    <a:pt x="280" y="0"/>
                  </a:moveTo>
                  <a:cubicBezTo>
                    <a:pt x="314" y="36"/>
                    <a:pt x="336" y="85"/>
                    <a:pt x="336" y="138"/>
                  </a:cubicBezTo>
                  <a:cubicBezTo>
                    <a:pt x="336" y="247"/>
                    <a:pt x="247" y="336"/>
                    <a:pt x="138" y="336"/>
                  </a:cubicBezTo>
                  <a:cubicBezTo>
                    <a:pt x="85" y="336"/>
                    <a:pt x="36" y="314"/>
                    <a:pt x="0" y="280"/>
                  </a:cubicBezTo>
                  <a:cubicBezTo>
                    <a:pt x="36" y="316"/>
                    <a:pt x="86" y="339"/>
                    <a:pt x="142" y="339"/>
                  </a:cubicBezTo>
                  <a:cubicBezTo>
                    <a:pt x="251" y="339"/>
                    <a:pt x="339" y="251"/>
                    <a:pt x="339" y="142"/>
                  </a:cubicBezTo>
                  <a:cubicBezTo>
                    <a:pt x="339" y="86"/>
                    <a:pt x="316" y="36"/>
                    <a:pt x="280" y="0"/>
                  </a:cubicBezTo>
                  <a:close/>
                </a:path>
              </a:pathLst>
            </a:custGeom>
            <a:solidFill>
              <a:schemeClr val="accent4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4764C146-43A4-463F-BE22-39D8D798992E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3463" y="4457700"/>
              <a:ext cx="1284288" cy="1284288"/>
            </a:xfrm>
            <a:custGeom>
              <a:avLst/>
              <a:gdLst>
                <a:gd name="T0" fmla="*/ 5 w 340"/>
                <a:gd name="T1" fmla="*/ 202 h 340"/>
                <a:gd name="T2" fmla="*/ 202 w 340"/>
                <a:gd name="T3" fmla="*/ 5 h 340"/>
                <a:gd name="T4" fmla="*/ 340 w 340"/>
                <a:gd name="T5" fmla="*/ 60 h 340"/>
                <a:gd name="T6" fmla="*/ 198 w 340"/>
                <a:gd name="T7" fmla="*/ 0 h 340"/>
                <a:gd name="T8" fmla="*/ 0 w 340"/>
                <a:gd name="T9" fmla="*/ 198 h 340"/>
                <a:gd name="T10" fmla="*/ 61 w 340"/>
                <a:gd name="T11" fmla="*/ 340 h 340"/>
                <a:gd name="T12" fmla="*/ 5 w 340"/>
                <a:gd name="T13" fmla="*/ 202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0" h="340">
                  <a:moveTo>
                    <a:pt x="5" y="202"/>
                  </a:moveTo>
                  <a:cubicBezTo>
                    <a:pt x="5" y="93"/>
                    <a:pt x="93" y="5"/>
                    <a:pt x="202" y="5"/>
                  </a:cubicBezTo>
                  <a:cubicBezTo>
                    <a:pt x="256" y="5"/>
                    <a:pt x="304" y="26"/>
                    <a:pt x="340" y="60"/>
                  </a:cubicBezTo>
                  <a:cubicBezTo>
                    <a:pt x="304" y="23"/>
                    <a:pt x="253" y="0"/>
                    <a:pt x="198" y="0"/>
                  </a:cubicBezTo>
                  <a:cubicBezTo>
                    <a:pt x="89" y="0"/>
                    <a:pt x="0" y="89"/>
                    <a:pt x="0" y="198"/>
                  </a:cubicBezTo>
                  <a:cubicBezTo>
                    <a:pt x="0" y="254"/>
                    <a:pt x="23" y="304"/>
                    <a:pt x="61" y="340"/>
                  </a:cubicBezTo>
                  <a:cubicBezTo>
                    <a:pt x="26" y="304"/>
                    <a:pt x="5" y="256"/>
                    <a:pt x="5" y="202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</p:grpSp>
      <p:sp>
        <p:nvSpPr>
          <p:cNvPr id="31" name="Oval 30">
            <a:extLst>
              <a:ext uri="{FF2B5EF4-FFF2-40B4-BE49-F238E27FC236}">
                <a16:creationId xmlns:a16="http://schemas.microsoft.com/office/drawing/2014/main" id="{482F5199-B04B-47A3-B2A0-1AAC389FA3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92976" y="4627563"/>
            <a:ext cx="1152525" cy="1152525"/>
          </a:xfrm>
          <a:prstGeom prst="ellipse">
            <a:avLst/>
          </a:prstGeom>
          <a:solidFill>
            <a:schemeClr val="bg2"/>
          </a:solidFill>
          <a:ln>
            <a:noFill/>
          </a:ln>
          <a:effectLst>
            <a:outerShdw blurRad="139700" dist="889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x-none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EDACBCCC-ED88-4C35-94C8-D1F861FA87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92976" y="1081088"/>
            <a:ext cx="1152525" cy="1149350"/>
          </a:xfrm>
          <a:prstGeom prst="ellipse">
            <a:avLst/>
          </a:prstGeom>
          <a:solidFill>
            <a:schemeClr val="bg2"/>
          </a:solidFill>
          <a:ln>
            <a:noFill/>
          </a:ln>
          <a:effectLst>
            <a:outerShdw blurRad="139700" dist="889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x-none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3DA2DB10-22DF-4107-A6B2-6E283FA8C2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43326" y="1081088"/>
            <a:ext cx="1152525" cy="1149350"/>
          </a:xfrm>
          <a:prstGeom prst="ellipse">
            <a:avLst/>
          </a:prstGeom>
          <a:solidFill>
            <a:schemeClr val="bg2"/>
          </a:solidFill>
          <a:ln>
            <a:noFill/>
          </a:ln>
          <a:effectLst>
            <a:outerShdw blurRad="139700" dist="889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x-none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BA73DC10-08EA-4F5A-9215-16970E6AE3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43326" y="4627563"/>
            <a:ext cx="1152525" cy="1152525"/>
          </a:xfrm>
          <a:prstGeom prst="ellipse">
            <a:avLst/>
          </a:prstGeom>
          <a:solidFill>
            <a:schemeClr val="bg2"/>
          </a:solidFill>
          <a:ln>
            <a:noFill/>
          </a:ln>
          <a:effectLst>
            <a:outerShdw blurRad="139700" dist="889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x-none"/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C1AA7D82-B9BA-4A9C-90B0-052A46569402}"/>
              </a:ext>
            </a:extLst>
          </p:cNvPr>
          <p:cNvGrpSpPr/>
          <p:nvPr/>
        </p:nvGrpSpPr>
        <p:grpSpPr>
          <a:xfrm>
            <a:off x="4997452" y="2336812"/>
            <a:ext cx="2198292" cy="2201690"/>
            <a:chOff x="6345238" y="4948238"/>
            <a:chExt cx="1027113" cy="1028700"/>
          </a:xfrm>
          <a:effectLst>
            <a:outerShdw blurRad="266700" dist="152400" dir="2700000" sx="102000" sy="102000" algn="tl" rotWithShape="0">
              <a:prstClr val="black">
                <a:alpha val="29000"/>
              </a:prstClr>
            </a:outerShdw>
          </a:effectLst>
        </p:grpSpPr>
        <p:sp>
          <p:nvSpPr>
            <p:cNvPr id="55" name="Oval 56">
              <a:extLst>
                <a:ext uri="{FF2B5EF4-FFF2-40B4-BE49-F238E27FC236}">
                  <a16:creationId xmlns:a16="http://schemas.microsoft.com/office/drawing/2014/main" id="{E61BD1E5-1B1E-41F4-84D7-63774B145F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45238" y="4948238"/>
              <a:ext cx="1027113" cy="10287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shade val="30000"/>
                    <a:satMod val="115000"/>
                  </a:schemeClr>
                </a:gs>
                <a:gs pos="100000">
                  <a:schemeClr val="bg2"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  <p:sp>
          <p:nvSpPr>
            <p:cNvPr id="56" name="Oval 57">
              <a:extLst>
                <a:ext uri="{FF2B5EF4-FFF2-40B4-BE49-F238E27FC236}">
                  <a16:creationId xmlns:a16="http://schemas.microsoft.com/office/drawing/2014/main" id="{8C063351-A80D-4891-8746-20418EF7FC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59525" y="4962526"/>
              <a:ext cx="998538" cy="1000125"/>
            </a:xfrm>
            <a:prstGeom prst="ellipse">
              <a:avLst/>
            </a:prstGeom>
            <a:solidFill>
              <a:schemeClr val="bg2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736079E6-11DE-4DB3-B612-13B6CC983EC1}"/>
              </a:ext>
            </a:extLst>
          </p:cNvPr>
          <p:cNvGrpSpPr/>
          <p:nvPr/>
        </p:nvGrpSpPr>
        <p:grpSpPr>
          <a:xfrm>
            <a:off x="5420191" y="3059372"/>
            <a:ext cx="1408623" cy="623628"/>
            <a:chOff x="2662238" y="3101975"/>
            <a:chExt cx="1303337" cy="577015"/>
          </a:xfrm>
        </p:grpSpPr>
        <p:sp>
          <p:nvSpPr>
            <p:cNvPr id="58" name="Oval 43">
              <a:extLst>
                <a:ext uri="{FF2B5EF4-FFF2-40B4-BE49-F238E27FC236}">
                  <a16:creationId xmlns:a16="http://schemas.microsoft.com/office/drawing/2014/main" id="{28A541E5-816F-4739-84A8-F9F689D90B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62238" y="3586915"/>
              <a:ext cx="92075" cy="920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  <p:sp>
          <p:nvSpPr>
            <p:cNvPr id="59" name="Oval 44">
              <a:extLst>
                <a:ext uri="{FF2B5EF4-FFF2-40B4-BE49-F238E27FC236}">
                  <a16:creationId xmlns:a16="http://schemas.microsoft.com/office/drawing/2014/main" id="{F0B03902-74F2-4D0B-9A07-325E67F8C3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65463" y="3586915"/>
              <a:ext cx="92075" cy="9207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  <p:sp>
          <p:nvSpPr>
            <p:cNvPr id="60" name="Oval 45">
              <a:extLst>
                <a:ext uri="{FF2B5EF4-FFF2-40B4-BE49-F238E27FC236}">
                  <a16:creationId xmlns:a16="http://schemas.microsoft.com/office/drawing/2014/main" id="{6C147829-CFCC-47BF-A8B5-4BC38D6BD0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70275" y="3586915"/>
              <a:ext cx="92075" cy="9207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  <p:sp>
          <p:nvSpPr>
            <p:cNvPr id="61" name="Oval 46">
              <a:extLst>
                <a:ext uri="{FF2B5EF4-FFF2-40B4-BE49-F238E27FC236}">
                  <a16:creationId xmlns:a16="http://schemas.microsoft.com/office/drawing/2014/main" id="{991CAE75-C7A6-4CA2-9DDB-984B855CA2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73500" y="3586915"/>
              <a:ext cx="92075" cy="92075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  <p:sp>
          <p:nvSpPr>
            <p:cNvPr id="62" name="Rectangle 47">
              <a:extLst>
                <a:ext uri="{FF2B5EF4-FFF2-40B4-BE49-F238E27FC236}">
                  <a16:creationId xmlns:a16="http://schemas.microsoft.com/office/drawing/2014/main" id="{62ABBB90-C1A3-42CB-964B-4BC03DCF4C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07759" y="3101975"/>
              <a:ext cx="1023401" cy="2705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x-none" sz="1900" b="1" i="0" u="none" strike="noStrike" cap="none" normalizeH="0" baseline="0" dirty="0">
                  <a:ln>
                    <a:noFill/>
                  </a:ln>
                  <a:solidFill>
                    <a:schemeClr val="tx2"/>
                  </a:solidFill>
                  <a:effectLst/>
                  <a:latin typeface="Open Sans" panose="020B0606030504020204" pitchFamily="34" charset="0"/>
                </a:rPr>
                <a:t>TYPES OF</a:t>
              </a:r>
              <a:endParaRPr kumimoji="0" lang="x-none" altLang="x-none" sz="19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endParaRPr>
            </a:p>
          </p:txBody>
        </p:sp>
        <p:sp>
          <p:nvSpPr>
            <p:cNvPr id="63" name="Rectangle 48">
              <a:extLst>
                <a:ext uri="{FF2B5EF4-FFF2-40B4-BE49-F238E27FC236}">
                  <a16:creationId xmlns:a16="http://schemas.microsoft.com/office/drawing/2014/main" id="{95406B9B-A701-4115-B71F-4AE26CECCF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08815" y="3292475"/>
              <a:ext cx="1232411" cy="2705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x-none" sz="1900" b="1" i="0" u="none" strike="noStrike" cap="none" normalizeH="0" baseline="0" dirty="0">
                  <a:ln>
                    <a:noFill/>
                  </a:ln>
                  <a:solidFill>
                    <a:schemeClr val="tx2"/>
                  </a:solidFill>
                  <a:effectLst/>
                  <a:latin typeface="Open Sans" panose="020B0606030504020204" pitchFamily="34" charset="0"/>
                </a:rPr>
                <a:t>TOPOLOGY</a:t>
              </a:r>
              <a:endParaRPr kumimoji="0" lang="x-none" altLang="x-none" sz="19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endParaRPr>
            </a:p>
          </p:txBody>
        </p:sp>
      </p:grpSp>
      <p:sp>
        <p:nvSpPr>
          <p:cNvPr id="64" name="Text Placeholder 33">
            <a:extLst>
              <a:ext uri="{FF2B5EF4-FFF2-40B4-BE49-F238E27FC236}">
                <a16:creationId xmlns:a16="http://schemas.microsoft.com/office/drawing/2014/main" id="{4C40C798-1095-453F-ACB1-D3F8351AB9B2}"/>
              </a:ext>
            </a:extLst>
          </p:cNvPr>
          <p:cNvSpPr txBox="1">
            <a:spLocks/>
          </p:cNvSpPr>
          <p:nvPr/>
        </p:nvSpPr>
        <p:spPr>
          <a:xfrm>
            <a:off x="1569625" y="5258110"/>
            <a:ext cx="2098359" cy="85884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100" dirty="0"/>
              <a:t>All devices are connected to every other device in the network.</a:t>
            </a:r>
          </a:p>
        </p:txBody>
      </p:sp>
      <p:sp>
        <p:nvSpPr>
          <p:cNvPr id="65" name="Text Placeholder 36">
            <a:extLst>
              <a:ext uri="{FF2B5EF4-FFF2-40B4-BE49-F238E27FC236}">
                <a16:creationId xmlns:a16="http://schemas.microsoft.com/office/drawing/2014/main" id="{38F8B804-5809-42A1-811B-3C5EFDC13A46}"/>
              </a:ext>
            </a:extLst>
          </p:cNvPr>
          <p:cNvSpPr txBox="1">
            <a:spLocks/>
          </p:cNvSpPr>
          <p:nvPr/>
        </p:nvSpPr>
        <p:spPr>
          <a:xfrm>
            <a:off x="8905875" y="914399"/>
            <a:ext cx="2489516" cy="54133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0" lang="en-US" sz="2400" b="1" i="0" u="none" strike="noStrike" kern="1200" cap="none" normalizeH="0" baseline="0" dirty="0" smtClean="0">
                <a:ln>
                  <a:noFill/>
                </a:ln>
                <a:solidFill>
                  <a:schemeClr val="accent3"/>
                </a:solidFill>
                <a:effectLst/>
                <a:latin typeface="Open Sans" panose="020B06060305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0" lang="en-US" sz="2400" b="1" i="0" u="none" strike="noStrike" kern="1200" cap="none" normalizeH="0" baseline="0" dirty="0" smtClean="0">
                <a:ln>
                  <a:noFill/>
                </a:ln>
                <a:solidFill>
                  <a:srgbClr val="FE2635"/>
                </a:solidFill>
                <a:effectLst/>
                <a:latin typeface="Open Sans" panose="020B0606030504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0" lang="en-US" sz="2400" b="1" i="0" u="none" strike="noStrike" kern="1200" cap="none" normalizeH="0" baseline="0" dirty="0" smtClean="0">
                <a:ln>
                  <a:noFill/>
                </a:ln>
                <a:solidFill>
                  <a:srgbClr val="FE2635"/>
                </a:solidFill>
                <a:effectLst/>
                <a:latin typeface="Open Sans" panose="020B0606030504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0" lang="en-US" sz="2400" b="1" i="0" u="none" strike="noStrike" kern="1200" cap="none" normalizeH="0" baseline="0" dirty="0" smtClean="0">
                <a:ln>
                  <a:noFill/>
                </a:ln>
                <a:solidFill>
                  <a:srgbClr val="FE2635"/>
                </a:solidFill>
                <a:effectLst/>
                <a:latin typeface="Open Sans" panose="020B0606030504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0" lang="ru-RU" sz="2400" b="1" i="0" u="none" strike="noStrike" kern="1200" cap="none" normalizeH="0" baseline="0" dirty="0">
                <a:ln>
                  <a:noFill/>
                </a:ln>
                <a:solidFill>
                  <a:srgbClr val="FE2635"/>
                </a:solidFill>
                <a:effectLst/>
                <a:latin typeface="Open Sans" panose="020B0606030504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chemeClr val="accent2"/>
                </a:solidFill>
              </a:rPr>
              <a:t>STAR TOPOLOGY</a:t>
            </a:r>
          </a:p>
        </p:txBody>
      </p:sp>
      <p:sp>
        <p:nvSpPr>
          <p:cNvPr id="66" name="Text Placeholder 33">
            <a:extLst>
              <a:ext uri="{FF2B5EF4-FFF2-40B4-BE49-F238E27FC236}">
                <a16:creationId xmlns:a16="http://schemas.microsoft.com/office/drawing/2014/main" id="{636DA193-AA7A-46F6-B9C7-03F1B7EDBE4D}"/>
              </a:ext>
            </a:extLst>
          </p:cNvPr>
          <p:cNvSpPr txBox="1">
            <a:spLocks/>
          </p:cNvSpPr>
          <p:nvPr/>
        </p:nvSpPr>
        <p:spPr>
          <a:xfrm>
            <a:off x="9297031" y="1287459"/>
            <a:ext cx="2098360" cy="79375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100" dirty="0"/>
              <a:t>a central device connects to all other nodes through a central hub.</a:t>
            </a:r>
          </a:p>
        </p:txBody>
      </p:sp>
      <p:sp>
        <p:nvSpPr>
          <p:cNvPr id="69" name="Text Placeholder 36">
            <a:extLst>
              <a:ext uri="{FF2B5EF4-FFF2-40B4-BE49-F238E27FC236}">
                <a16:creationId xmlns:a16="http://schemas.microsoft.com/office/drawing/2014/main" id="{D0AB0800-0CB2-4D93-BEFF-5238204ECC44}"/>
              </a:ext>
            </a:extLst>
          </p:cNvPr>
          <p:cNvSpPr txBox="1">
            <a:spLocks/>
          </p:cNvSpPr>
          <p:nvPr/>
        </p:nvSpPr>
        <p:spPr>
          <a:xfrm>
            <a:off x="1591058" y="4820179"/>
            <a:ext cx="2531747" cy="54133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0" lang="en-US" sz="2400" b="1" i="0" u="none" strike="noStrike" kern="1200" cap="none" normalizeH="0" baseline="0" dirty="0" smtClean="0">
                <a:ln>
                  <a:noFill/>
                </a:ln>
                <a:solidFill>
                  <a:schemeClr val="accent2"/>
                </a:solidFill>
                <a:effectLst/>
                <a:latin typeface="Open Sans" panose="020B06060305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0" lang="en-US" sz="2400" b="1" i="0" u="none" strike="noStrike" kern="1200" cap="none" normalizeH="0" baseline="0" dirty="0" smtClean="0">
                <a:ln>
                  <a:noFill/>
                </a:ln>
                <a:solidFill>
                  <a:srgbClr val="FE2635"/>
                </a:solidFill>
                <a:effectLst/>
                <a:latin typeface="Open Sans" panose="020B0606030504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0" lang="en-US" sz="2400" b="1" i="0" u="none" strike="noStrike" kern="1200" cap="none" normalizeH="0" baseline="0" dirty="0" smtClean="0">
                <a:ln>
                  <a:noFill/>
                </a:ln>
                <a:solidFill>
                  <a:srgbClr val="FE2635"/>
                </a:solidFill>
                <a:effectLst/>
                <a:latin typeface="Open Sans" panose="020B0606030504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0" lang="en-US" sz="2400" b="1" i="0" u="none" strike="noStrike" kern="1200" cap="none" normalizeH="0" baseline="0" dirty="0" smtClean="0">
                <a:ln>
                  <a:noFill/>
                </a:ln>
                <a:solidFill>
                  <a:srgbClr val="FE2635"/>
                </a:solidFill>
                <a:effectLst/>
                <a:latin typeface="Open Sans" panose="020B0606030504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0" lang="ru-RU" sz="2400" b="1" i="0" u="none" strike="noStrike" kern="1200" cap="none" normalizeH="0" baseline="0" dirty="0">
                <a:ln>
                  <a:noFill/>
                </a:ln>
                <a:solidFill>
                  <a:srgbClr val="FE2635"/>
                </a:solidFill>
                <a:effectLst/>
                <a:latin typeface="Open Sans" panose="020B0606030504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chemeClr val="accent4"/>
                </a:solidFill>
              </a:rPr>
              <a:t>MESH TOPOLOGY</a:t>
            </a:r>
          </a:p>
        </p:txBody>
      </p:sp>
      <p:sp>
        <p:nvSpPr>
          <p:cNvPr id="81" name="Text Placeholder 33">
            <a:extLst>
              <a:ext uri="{FF2B5EF4-FFF2-40B4-BE49-F238E27FC236}">
                <a16:creationId xmlns:a16="http://schemas.microsoft.com/office/drawing/2014/main" id="{2289B5BC-AC4C-4C6D-8BC0-7A217AE8EE14}"/>
              </a:ext>
            </a:extLst>
          </p:cNvPr>
          <p:cNvSpPr txBox="1">
            <a:spLocks/>
          </p:cNvSpPr>
          <p:nvPr/>
        </p:nvSpPr>
        <p:spPr>
          <a:xfrm>
            <a:off x="1279526" y="1325558"/>
            <a:ext cx="2098359" cy="85884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100" dirty="0">
                <a:solidFill>
                  <a:srgbClr val="464646"/>
                </a:solidFill>
                <a:latin typeface="IBM Plex Serif" panose="020B0604020202020204" pitchFamily="18" charset="0"/>
              </a:rPr>
              <a:t>Every node is connected in series along a single cable.</a:t>
            </a:r>
            <a:br>
              <a:rPr lang="en-US" sz="1100" dirty="0"/>
            </a:br>
            <a:endParaRPr lang="en-US" sz="1100" dirty="0"/>
          </a:p>
        </p:txBody>
      </p:sp>
      <p:sp>
        <p:nvSpPr>
          <p:cNvPr id="82" name="Text Placeholder 36">
            <a:extLst>
              <a:ext uri="{FF2B5EF4-FFF2-40B4-BE49-F238E27FC236}">
                <a16:creationId xmlns:a16="http://schemas.microsoft.com/office/drawing/2014/main" id="{C11CF580-11F5-47F6-B5D9-A187C162ED2D}"/>
              </a:ext>
            </a:extLst>
          </p:cNvPr>
          <p:cNvSpPr txBox="1">
            <a:spLocks/>
          </p:cNvSpPr>
          <p:nvPr/>
        </p:nvSpPr>
        <p:spPr>
          <a:xfrm>
            <a:off x="1302789" y="901980"/>
            <a:ext cx="2531747" cy="54133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0" lang="en-US" sz="2400" b="1" i="0" u="none" strike="noStrike" kern="1200" cap="none" normalizeH="0" baseline="0" dirty="0" smtClean="0">
                <a:ln>
                  <a:noFill/>
                </a:ln>
                <a:solidFill>
                  <a:schemeClr val="accent1"/>
                </a:solidFill>
                <a:effectLst/>
                <a:latin typeface="Open Sans" panose="020B06060305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0" lang="en-US" sz="2400" b="1" i="0" u="none" strike="noStrike" kern="1200" cap="none" normalizeH="0" baseline="0" dirty="0" smtClean="0">
                <a:ln>
                  <a:noFill/>
                </a:ln>
                <a:solidFill>
                  <a:srgbClr val="FE2635"/>
                </a:solidFill>
                <a:effectLst/>
                <a:latin typeface="Open Sans" panose="020B0606030504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0" lang="en-US" sz="2400" b="1" i="0" u="none" strike="noStrike" kern="1200" cap="none" normalizeH="0" baseline="0" dirty="0" smtClean="0">
                <a:ln>
                  <a:noFill/>
                </a:ln>
                <a:solidFill>
                  <a:srgbClr val="FE2635"/>
                </a:solidFill>
                <a:effectLst/>
                <a:latin typeface="Open Sans" panose="020B0606030504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0" lang="en-US" sz="2400" b="1" i="0" u="none" strike="noStrike" kern="1200" cap="none" normalizeH="0" baseline="0" dirty="0" smtClean="0">
                <a:ln>
                  <a:noFill/>
                </a:ln>
                <a:solidFill>
                  <a:srgbClr val="FE2635"/>
                </a:solidFill>
                <a:effectLst/>
                <a:latin typeface="Open Sans" panose="020B0606030504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0" lang="ru-RU" sz="2400" b="1" i="0" u="none" strike="noStrike" kern="1200" cap="none" normalizeH="0" baseline="0" dirty="0">
                <a:ln>
                  <a:noFill/>
                </a:ln>
                <a:solidFill>
                  <a:srgbClr val="FE2635"/>
                </a:solidFill>
                <a:effectLst/>
                <a:latin typeface="Open Sans" panose="020B0606030504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BUS TOPOLOGY</a:t>
            </a:r>
          </a:p>
        </p:txBody>
      </p:sp>
      <p:sp>
        <p:nvSpPr>
          <p:cNvPr id="83" name="Text Placeholder 36">
            <a:extLst>
              <a:ext uri="{FF2B5EF4-FFF2-40B4-BE49-F238E27FC236}">
                <a16:creationId xmlns:a16="http://schemas.microsoft.com/office/drawing/2014/main" id="{F52FBB3B-6F47-4D0A-B07D-8790FB54B72F}"/>
              </a:ext>
            </a:extLst>
          </p:cNvPr>
          <p:cNvSpPr txBox="1">
            <a:spLocks/>
          </p:cNvSpPr>
          <p:nvPr/>
        </p:nvSpPr>
        <p:spPr>
          <a:xfrm>
            <a:off x="8905875" y="4886324"/>
            <a:ext cx="2489516" cy="54133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0" lang="en-US" sz="2400" b="1" i="0" u="none" strike="noStrike" kern="1200" cap="none" normalizeH="0" baseline="0" dirty="0" smtClean="0">
                <a:ln>
                  <a:noFill/>
                </a:ln>
                <a:solidFill>
                  <a:schemeClr val="accent5"/>
                </a:solidFill>
                <a:effectLst/>
                <a:latin typeface="Open Sans" panose="020B06060305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0" lang="en-US" sz="2400" b="1" i="0" u="none" strike="noStrike" kern="1200" cap="none" normalizeH="0" baseline="0" dirty="0" smtClean="0">
                <a:ln>
                  <a:noFill/>
                </a:ln>
                <a:solidFill>
                  <a:srgbClr val="FE2635"/>
                </a:solidFill>
                <a:effectLst/>
                <a:latin typeface="Open Sans" panose="020B0606030504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0" lang="en-US" sz="2400" b="1" i="0" u="none" strike="noStrike" kern="1200" cap="none" normalizeH="0" baseline="0" dirty="0" smtClean="0">
                <a:ln>
                  <a:noFill/>
                </a:ln>
                <a:solidFill>
                  <a:srgbClr val="FE2635"/>
                </a:solidFill>
                <a:effectLst/>
                <a:latin typeface="Open Sans" panose="020B0606030504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0" lang="en-US" sz="2400" b="1" i="0" u="none" strike="noStrike" kern="1200" cap="none" normalizeH="0" baseline="0" dirty="0" smtClean="0">
                <a:ln>
                  <a:noFill/>
                </a:ln>
                <a:solidFill>
                  <a:srgbClr val="FE2635"/>
                </a:solidFill>
                <a:effectLst/>
                <a:latin typeface="Open Sans" panose="020B0606030504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0" lang="ru-RU" sz="2400" b="1" i="0" u="none" strike="noStrike" kern="1200" cap="none" normalizeH="0" baseline="0" dirty="0">
                <a:ln>
                  <a:noFill/>
                </a:ln>
                <a:solidFill>
                  <a:srgbClr val="FE2635"/>
                </a:solidFill>
                <a:effectLst/>
                <a:latin typeface="Open Sans" panose="020B0606030504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chemeClr val="accent3"/>
                </a:solidFill>
              </a:rPr>
              <a:t>RING TOPOLOGY</a:t>
            </a:r>
          </a:p>
        </p:txBody>
      </p:sp>
      <p:sp>
        <p:nvSpPr>
          <p:cNvPr id="84" name="Text Placeholder 33">
            <a:extLst>
              <a:ext uri="{FF2B5EF4-FFF2-40B4-BE49-F238E27FC236}">
                <a16:creationId xmlns:a16="http://schemas.microsoft.com/office/drawing/2014/main" id="{200C38AF-5DDF-4A46-AFCA-0BD4AAC695E9}"/>
              </a:ext>
            </a:extLst>
          </p:cNvPr>
          <p:cNvSpPr txBox="1">
            <a:spLocks/>
          </p:cNvSpPr>
          <p:nvPr/>
        </p:nvSpPr>
        <p:spPr>
          <a:xfrm>
            <a:off x="9297031" y="5259384"/>
            <a:ext cx="2098359" cy="79375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100" dirty="0"/>
              <a:t>the nodes are connected in a closed-loop configuration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A02782-7A32-40F7-B035-CC556EFA484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1392" y="1155979"/>
            <a:ext cx="898868" cy="8988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6FBE434-BD12-40B8-B0C1-90E828C386A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7744" y="4693920"/>
            <a:ext cx="962340" cy="9623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FDB03F4-761C-4633-A74E-370DDD52259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2155" y="4858279"/>
            <a:ext cx="588735" cy="58873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E58B293-AF19-475A-8B55-ADA9ADB412D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6266" y="1216459"/>
            <a:ext cx="914234" cy="914234"/>
          </a:xfrm>
          <a:prstGeom prst="rect">
            <a:avLst/>
          </a:prstGeom>
        </p:spPr>
      </p:pic>
      <p:sp>
        <p:nvSpPr>
          <p:cNvPr id="67" name="Text Placeholder 36">
            <a:extLst>
              <a:ext uri="{FF2B5EF4-FFF2-40B4-BE49-F238E27FC236}">
                <a16:creationId xmlns:a16="http://schemas.microsoft.com/office/drawing/2014/main" id="{D6787082-C0E9-443C-8E0E-5F554F69076B}"/>
              </a:ext>
            </a:extLst>
          </p:cNvPr>
          <p:cNvSpPr txBox="1">
            <a:spLocks/>
          </p:cNvSpPr>
          <p:nvPr/>
        </p:nvSpPr>
        <p:spPr>
          <a:xfrm>
            <a:off x="494559" y="236376"/>
            <a:ext cx="6798417" cy="54133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0" lang="en-US" sz="2400" b="1" i="0" u="none" strike="noStrike" kern="1200" cap="none" normalizeH="0" baseline="0" dirty="0" smtClean="0">
                <a:ln>
                  <a:noFill/>
                </a:ln>
                <a:solidFill>
                  <a:schemeClr val="accent2"/>
                </a:solidFill>
                <a:effectLst/>
                <a:latin typeface="Open Sans" panose="020B06060305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0" lang="en-US" sz="2400" b="1" i="0" u="none" strike="noStrike" kern="1200" cap="none" normalizeH="0" baseline="0" dirty="0" smtClean="0">
                <a:ln>
                  <a:noFill/>
                </a:ln>
                <a:solidFill>
                  <a:srgbClr val="FE2635"/>
                </a:solidFill>
                <a:effectLst/>
                <a:latin typeface="Open Sans" panose="020B0606030504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0" lang="en-US" sz="2400" b="1" i="0" u="none" strike="noStrike" kern="1200" cap="none" normalizeH="0" baseline="0" dirty="0" smtClean="0">
                <a:ln>
                  <a:noFill/>
                </a:ln>
                <a:solidFill>
                  <a:srgbClr val="FE2635"/>
                </a:solidFill>
                <a:effectLst/>
                <a:latin typeface="Open Sans" panose="020B0606030504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0" lang="en-US" sz="2400" b="1" i="0" u="none" strike="noStrike" kern="1200" cap="none" normalizeH="0" baseline="0" dirty="0" smtClean="0">
                <a:ln>
                  <a:noFill/>
                </a:ln>
                <a:solidFill>
                  <a:srgbClr val="FE2635"/>
                </a:solidFill>
                <a:effectLst/>
                <a:latin typeface="Open Sans" panose="020B0606030504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0" lang="ru-RU" sz="2400" b="1" i="0" u="none" strike="noStrike" kern="1200" cap="none" normalizeH="0" baseline="0" dirty="0">
                <a:ln>
                  <a:noFill/>
                </a:ln>
                <a:solidFill>
                  <a:srgbClr val="FE2635"/>
                </a:solidFill>
                <a:effectLst/>
                <a:latin typeface="Open Sans" panose="020B0606030504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TYPES OF TOPOLOGY:</a:t>
            </a:r>
          </a:p>
        </p:txBody>
      </p:sp>
    </p:spTree>
    <p:extLst>
      <p:ext uri="{BB962C8B-B14F-4D97-AF65-F5344CB8AC3E}">
        <p14:creationId xmlns:p14="http://schemas.microsoft.com/office/powerpoint/2010/main" val="1693043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75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75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75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53" presetClass="entr" presetSubtype="16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" dur="75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75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" dur="750"/>
                                            <p:tgtEl>
                                              <p:spTgt spid="5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10" presetClass="entr" presetSubtype="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75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10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" dur="75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75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10" presetClass="entr" presetSubtype="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6" dur="75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53" presetClass="entr" presetSubtype="16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9" dur="75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75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1" dur="750"/>
                                            <p:tgtEl>
                                              <p:spTgt spid="7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" presetID="53" presetClass="entr" presetSubtype="16" fill="hold" grpId="0" nodeType="withEffect">
                                      <p:stCondLst>
                                        <p:cond delay="35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4" dur="75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5" dur="75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6" dur="75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53" presetClass="entr" presetSubtype="16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9" dur="75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0" dur="75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1" dur="750"/>
                                            <p:tgtEl>
                                              <p:spTgt spid="6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4" dur="75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5" dur="75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6" dur="75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7" presetID="53" presetClass="entr" presetSubtype="16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9" dur="750" fill="hold"/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0" dur="750" fill="hold"/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1" dur="750"/>
                                            <p:tgtEl>
                                              <p:spTgt spid="8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2" presetID="53" presetClass="entr" presetSubtype="16" fill="hold" grpId="0" nodeType="withEffect">
                                      <p:stCondLst>
                                        <p:cond delay="85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4" dur="75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5" dur="75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6" dur="75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7" presetID="53" presetClass="entr" presetSubtype="16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9" dur="75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0" dur="75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1" dur="750"/>
                                            <p:tgtEl>
                                              <p:spTgt spid="7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2" presetID="53" presetClass="entr" presetSubtype="16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4" dur="75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5" dur="75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6" dur="75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7" presetID="2" presetClass="entr" presetSubtype="8" fill="hold" grpId="0" nodeType="withEffect" p14:presetBounceEnd="67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7000">
                                          <p:cBhvr additive="base">
                                            <p:cTn id="69" dur="1000" fill="hold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7000">
                                          <p:cBhvr additive="base">
                                            <p:cTn id="70" dur="1000" fill="hold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1" presetID="2" presetClass="entr" presetSubtype="8" fill="hold" grpId="0" nodeType="withEffect" p14:presetBounceEnd="67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7000">
                                          <p:cBhvr additive="base">
                                            <p:cTn id="73" dur="1000" fill="hold"/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7000">
                                          <p:cBhvr additive="base">
                                            <p:cTn id="74" dur="1000" fill="hold"/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5" presetID="2" presetClass="entr" presetSubtype="8" fill="hold" grpId="0" nodeType="withEffect" p14:presetBounceEnd="67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7000">
                                          <p:cBhvr additive="base">
                                            <p:cTn id="77" dur="10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7000">
                                          <p:cBhvr additive="base">
                                            <p:cTn id="78" dur="10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9" presetID="2" presetClass="entr" presetSubtype="8" fill="hold" grpId="0" nodeType="withEffect" p14:presetBounceEnd="67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7000">
                                          <p:cBhvr additive="base">
                                            <p:cTn id="81" dur="10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7000">
                                          <p:cBhvr additive="base">
                                            <p:cTn id="82" dur="10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3" presetID="2" presetClass="entr" presetSubtype="2" fill="hold" grpId="0" nodeType="withEffect" p14:presetBounceEnd="67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7000">
                                          <p:cBhvr additive="base">
                                            <p:cTn id="85" dur="10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7000">
                                          <p:cBhvr additive="base">
                                            <p:cTn id="86" dur="10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7" presetID="2" presetClass="entr" presetSubtype="2" fill="hold" grpId="0" nodeType="withEffect" p14:presetBounceEnd="67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7000">
                                          <p:cBhvr additive="base">
                                            <p:cTn id="89" dur="10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7000">
                                          <p:cBhvr additive="base">
                                            <p:cTn id="90" dur="10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1" presetID="2" presetClass="entr" presetSubtype="2" fill="hold" grpId="0" nodeType="withEffect" p14:presetBounceEnd="67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7000">
                                          <p:cBhvr additive="base">
                                            <p:cTn id="93" dur="1000" fill="hold"/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7000">
                                          <p:cBhvr additive="base">
                                            <p:cTn id="94" dur="1000" fill="hold"/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5" presetID="2" presetClass="entr" presetSubtype="2" fill="hold" grpId="0" nodeType="withEffect" p14:presetBounceEnd="67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9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7000">
                                          <p:cBhvr additive="base">
                                            <p:cTn id="97" dur="10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7000">
                                          <p:cBhvr additive="base">
                                            <p:cTn id="98" dur="10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9" presetID="2" presetClass="entr" presetSubtype="8" fill="hold" grpId="0" nodeType="withEffect" p14:presetBounceEnd="67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7000">
                                          <p:cBhvr additive="base">
                                            <p:cTn id="101" dur="10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7000">
                                          <p:cBhvr additive="base">
                                            <p:cTn id="102" dur="10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1" grpId="0" animBg="1"/>
          <p:bldP spid="32" grpId="0" animBg="1"/>
          <p:bldP spid="33" grpId="0" animBg="1"/>
          <p:bldP spid="34" grpId="0" animBg="1"/>
          <p:bldP spid="64" grpId="0"/>
          <p:bldP spid="65" grpId="0"/>
          <p:bldP spid="66" grpId="0"/>
          <p:bldP spid="69" grpId="0"/>
          <p:bldP spid="81" grpId="0"/>
          <p:bldP spid="82" grpId="0"/>
          <p:bldP spid="83" grpId="0"/>
          <p:bldP spid="84" grpId="0"/>
          <p:bldP spid="67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75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75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75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53" presetClass="entr" presetSubtype="16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" dur="75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75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" dur="750"/>
                                            <p:tgtEl>
                                              <p:spTgt spid="5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10" presetClass="entr" presetSubtype="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75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10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" dur="75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75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10" presetClass="entr" presetSubtype="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6" dur="75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53" presetClass="entr" presetSubtype="16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9" dur="75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75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1" dur="750"/>
                                            <p:tgtEl>
                                              <p:spTgt spid="7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" presetID="53" presetClass="entr" presetSubtype="16" fill="hold" grpId="0" nodeType="withEffect">
                                      <p:stCondLst>
                                        <p:cond delay="35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4" dur="75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5" dur="75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6" dur="75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53" presetClass="entr" presetSubtype="16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9" dur="75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0" dur="75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1" dur="750"/>
                                            <p:tgtEl>
                                              <p:spTgt spid="6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4" dur="75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5" dur="75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6" dur="75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7" presetID="53" presetClass="entr" presetSubtype="16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9" dur="750" fill="hold"/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0" dur="750" fill="hold"/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1" dur="750"/>
                                            <p:tgtEl>
                                              <p:spTgt spid="8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2" presetID="53" presetClass="entr" presetSubtype="16" fill="hold" grpId="0" nodeType="withEffect">
                                      <p:stCondLst>
                                        <p:cond delay="85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4" dur="75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5" dur="75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6" dur="75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7" presetID="53" presetClass="entr" presetSubtype="16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9" dur="75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0" dur="75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1" dur="750"/>
                                            <p:tgtEl>
                                              <p:spTgt spid="7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2" presetID="53" presetClass="entr" presetSubtype="16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4" dur="75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5" dur="75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6" dur="75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7" presetID="2" presetClass="entr" presetSubtype="8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9" dur="1000" fill="hold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0" dur="1000" fill="hold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1" presetID="2" presetClass="entr" presetSubtype="8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3" dur="1000" fill="hold"/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4" dur="1000" fill="hold"/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5" presetID="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7" dur="10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8" dur="10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9" presetID="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1" dur="10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2" dur="10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3" presetID="2" presetClass="entr" presetSubtype="2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5" dur="10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6" dur="10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7" presetID="2" presetClass="entr" presetSubtype="2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9" dur="10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0" dur="10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1" presetID="2" presetClass="entr" presetSubtype="2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3" dur="1000" fill="hold"/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4" dur="1000" fill="hold"/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5" presetID="2" presetClass="entr" presetSubtype="2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9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7" dur="10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8" dur="10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9" presetID="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1" dur="10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2" dur="10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1" grpId="0" animBg="1"/>
          <p:bldP spid="32" grpId="0" animBg="1"/>
          <p:bldP spid="33" grpId="0" animBg="1"/>
          <p:bldP spid="34" grpId="0" animBg="1"/>
          <p:bldP spid="64" grpId="0"/>
          <p:bldP spid="65" grpId="0"/>
          <p:bldP spid="66" grpId="0"/>
          <p:bldP spid="69" grpId="0"/>
          <p:bldP spid="81" grpId="0"/>
          <p:bldP spid="82" grpId="0"/>
          <p:bldP spid="83" grpId="0"/>
          <p:bldP spid="84" grpId="0"/>
          <p:bldP spid="67" grpId="0"/>
        </p:bldLst>
      </p:timing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 66">
            <a:extLst>
              <a:ext uri="{FF2B5EF4-FFF2-40B4-BE49-F238E27FC236}">
                <a16:creationId xmlns:a16="http://schemas.microsoft.com/office/drawing/2014/main" id="{C8360D4C-6EAE-45F0-B351-B099D9BAB5C6}"/>
              </a:ext>
            </a:extLst>
          </p:cNvPr>
          <p:cNvGrpSpPr/>
          <p:nvPr/>
        </p:nvGrpSpPr>
        <p:grpSpPr>
          <a:xfrm>
            <a:off x="7372351" y="833438"/>
            <a:ext cx="1238250" cy="1236663"/>
            <a:chOff x="7372351" y="833438"/>
            <a:chExt cx="1238250" cy="1236663"/>
          </a:xfrm>
          <a:effectLst>
            <a:outerShdw blurRad="114300" dist="63500" dir="2700000" algn="tl" rotWithShape="0">
              <a:prstClr val="black">
                <a:alpha val="29000"/>
              </a:prstClr>
            </a:outerShdw>
          </a:effectLst>
        </p:grpSpPr>
        <p:sp>
          <p:nvSpPr>
            <p:cNvPr id="22" name="Oval 16">
              <a:extLst>
                <a:ext uri="{FF2B5EF4-FFF2-40B4-BE49-F238E27FC236}">
                  <a16:creationId xmlns:a16="http://schemas.microsoft.com/office/drawing/2014/main" id="{E7EE4618-D69B-48A7-9C88-B6F6F4F3B3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72351" y="833438"/>
              <a:ext cx="1238250" cy="123666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5756E310-0C1C-4245-AAF5-7068AE3ECC75}"/>
                </a:ext>
              </a:extLst>
            </p:cNvPr>
            <p:cNvSpPr>
              <a:spLocks/>
            </p:cNvSpPr>
            <p:nvPr/>
          </p:nvSpPr>
          <p:spPr bwMode="auto">
            <a:xfrm>
              <a:off x="7372351" y="833438"/>
              <a:ext cx="1062038" cy="1060450"/>
            </a:xfrm>
            <a:custGeom>
              <a:avLst/>
              <a:gdLst>
                <a:gd name="T0" fmla="*/ 4 w 284"/>
                <a:gd name="T1" fmla="*/ 169 h 284"/>
                <a:gd name="T2" fmla="*/ 169 w 284"/>
                <a:gd name="T3" fmla="*/ 4 h 284"/>
                <a:gd name="T4" fmla="*/ 284 w 284"/>
                <a:gd name="T5" fmla="*/ 50 h 284"/>
                <a:gd name="T6" fmla="*/ 166 w 284"/>
                <a:gd name="T7" fmla="*/ 0 h 284"/>
                <a:gd name="T8" fmla="*/ 0 w 284"/>
                <a:gd name="T9" fmla="*/ 165 h 284"/>
                <a:gd name="T10" fmla="*/ 51 w 284"/>
                <a:gd name="T11" fmla="*/ 284 h 284"/>
                <a:gd name="T12" fmla="*/ 4 w 284"/>
                <a:gd name="T13" fmla="*/ 169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4" h="284">
                  <a:moveTo>
                    <a:pt x="4" y="169"/>
                  </a:moveTo>
                  <a:cubicBezTo>
                    <a:pt x="4" y="78"/>
                    <a:pt x="78" y="4"/>
                    <a:pt x="169" y="4"/>
                  </a:cubicBezTo>
                  <a:cubicBezTo>
                    <a:pt x="214" y="4"/>
                    <a:pt x="255" y="22"/>
                    <a:pt x="284" y="50"/>
                  </a:cubicBezTo>
                  <a:cubicBezTo>
                    <a:pt x="254" y="19"/>
                    <a:pt x="212" y="0"/>
                    <a:pt x="166" y="0"/>
                  </a:cubicBezTo>
                  <a:cubicBezTo>
                    <a:pt x="74" y="0"/>
                    <a:pt x="0" y="74"/>
                    <a:pt x="0" y="165"/>
                  </a:cubicBezTo>
                  <a:cubicBezTo>
                    <a:pt x="0" y="212"/>
                    <a:pt x="20" y="254"/>
                    <a:pt x="51" y="284"/>
                  </a:cubicBezTo>
                  <a:cubicBezTo>
                    <a:pt x="22" y="254"/>
                    <a:pt x="4" y="214"/>
                    <a:pt x="4" y="169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673587DA-A525-411C-9527-AE68F580EABD}"/>
              </a:ext>
            </a:extLst>
          </p:cNvPr>
          <p:cNvGrpSpPr/>
          <p:nvPr/>
        </p:nvGrpSpPr>
        <p:grpSpPr>
          <a:xfrm>
            <a:off x="6042026" y="1700213"/>
            <a:ext cx="1689100" cy="1689100"/>
            <a:chOff x="6042026" y="1700213"/>
            <a:chExt cx="1689100" cy="1689100"/>
          </a:xfrm>
          <a:effectLst>
            <a:outerShdw blurRad="114300" dist="63500" dir="2700000" algn="tl" rotWithShape="0">
              <a:prstClr val="black">
                <a:alpha val="29000"/>
              </a:prstClr>
            </a:outerShdw>
          </a:effectLst>
        </p:grpSpPr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6C079521-116C-494F-A399-314F0C0B22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42026" y="1700213"/>
              <a:ext cx="1689100" cy="1689100"/>
            </a:xfrm>
            <a:custGeom>
              <a:avLst/>
              <a:gdLst>
                <a:gd name="T0" fmla="*/ 314 w 452"/>
                <a:gd name="T1" fmla="*/ 216 h 452"/>
                <a:gd name="T2" fmla="*/ 331 w 452"/>
                <a:gd name="T3" fmla="*/ 287 h 452"/>
                <a:gd name="T4" fmla="*/ 165 w 452"/>
                <a:gd name="T5" fmla="*/ 452 h 452"/>
                <a:gd name="T6" fmla="*/ 0 w 452"/>
                <a:gd name="T7" fmla="*/ 287 h 452"/>
                <a:gd name="T8" fmla="*/ 165 w 452"/>
                <a:gd name="T9" fmla="*/ 122 h 452"/>
                <a:gd name="T10" fmla="*/ 202 w 452"/>
                <a:gd name="T11" fmla="*/ 126 h 452"/>
                <a:gd name="T12" fmla="*/ 237 w 452"/>
                <a:gd name="T13" fmla="*/ 138 h 452"/>
                <a:gd name="T14" fmla="*/ 375 w 452"/>
                <a:gd name="T15" fmla="*/ 0 h 452"/>
                <a:gd name="T16" fmla="*/ 452 w 452"/>
                <a:gd name="T17" fmla="*/ 1 h 452"/>
                <a:gd name="T18" fmla="*/ 452 w 452"/>
                <a:gd name="T19" fmla="*/ 77 h 452"/>
                <a:gd name="T20" fmla="*/ 314 w 452"/>
                <a:gd name="T21" fmla="*/ 216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52" h="452">
                  <a:moveTo>
                    <a:pt x="314" y="216"/>
                  </a:moveTo>
                  <a:cubicBezTo>
                    <a:pt x="325" y="237"/>
                    <a:pt x="331" y="261"/>
                    <a:pt x="331" y="287"/>
                  </a:cubicBezTo>
                  <a:cubicBezTo>
                    <a:pt x="331" y="378"/>
                    <a:pt x="256" y="452"/>
                    <a:pt x="165" y="452"/>
                  </a:cubicBezTo>
                  <a:cubicBezTo>
                    <a:pt x="74" y="452"/>
                    <a:pt x="0" y="378"/>
                    <a:pt x="0" y="287"/>
                  </a:cubicBezTo>
                  <a:cubicBezTo>
                    <a:pt x="0" y="196"/>
                    <a:pt x="74" y="122"/>
                    <a:pt x="165" y="122"/>
                  </a:cubicBezTo>
                  <a:cubicBezTo>
                    <a:pt x="178" y="122"/>
                    <a:pt x="190" y="123"/>
                    <a:pt x="202" y="126"/>
                  </a:cubicBezTo>
                  <a:cubicBezTo>
                    <a:pt x="214" y="129"/>
                    <a:pt x="226" y="133"/>
                    <a:pt x="237" y="138"/>
                  </a:cubicBezTo>
                  <a:cubicBezTo>
                    <a:pt x="375" y="0"/>
                    <a:pt x="375" y="0"/>
                    <a:pt x="375" y="0"/>
                  </a:cubicBezTo>
                  <a:cubicBezTo>
                    <a:pt x="452" y="1"/>
                    <a:pt x="452" y="1"/>
                    <a:pt x="452" y="1"/>
                  </a:cubicBezTo>
                  <a:cubicBezTo>
                    <a:pt x="452" y="77"/>
                    <a:pt x="452" y="77"/>
                    <a:pt x="452" y="77"/>
                  </a:cubicBezTo>
                  <a:lnTo>
                    <a:pt x="314" y="21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F7F9B9C9-0959-4A30-B586-04EA95C83A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42026" y="1700213"/>
              <a:ext cx="1689100" cy="1274763"/>
            </a:xfrm>
            <a:custGeom>
              <a:avLst/>
              <a:gdLst>
                <a:gd name="T0" fmla="*/ 2 w 452"/>
                <a:gd name="T1" fmla="*/ 293 h 341"/>
                <a:gd name="T2" fmla="*/ 167 w 452"/>
                <a:gd name="T3" fmla="*/ 127 h 341"/>
                <a:gd name="T4" fmla="*/ 204 w 452"/>
                <a:gd name="T5" fmla="*/ 132 h 341"/>
                <a:gd name="T6" fmla="*/ 238 w 452"/>
                <a:gd name="T7" fmla="*/ 143 h 341"/>
                <a:gd name="T8" fmla="*/ 377 w 452"/>
                <a:gd name="T9" fmla="*/ 5 h 341"/>
                <a:gd name="T10" fmla="*/ 452 w 452"/>
                <a:gd name="T11" fmla="*/ 1 h 341"/>
                <a:gd name="T12" fmla="*/ 375 w 452"/>
                <a:gd name="T13" fmla="*/ 0 h 341"/>
                <a:gd name="T14" fmla="*/ 237 w 452"/>
                <a:gd name="T15" fmla="*/ 138 h 341"/>
                <a:gd name="T16" fmla="*/ 202 w 452"/>
                <a:gd name="T17" fmla="*/ 126 h 341"/>
                <a:gd name="T18" fmla="*/ 165 w 452"/>
                <a:gd name="T19" fmla="*/ 122 h 341"/>
                <a:gd name="T20" fmla="*/ 0 w 452"/>
                <a:gd name="T21" fmla="*/ 287 h 341"/>
                <a:gd name="T22" fmla="*/ 9 w 452"/>
                <a:gd name="T23" fmla="*/ 341 h 341"/>
                <a:gd name="T24" fmla="*/ 2 w 452"/>
                <a:gd name="T25" fmla="*/ 293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52" h="341">
                  <a:moveTo>
                    <a:pt x="2" y="293"/>
                  </a:moveTo>
                  <a:cubicBezTo>
                    <a:pt x="2" y="201"/>
                    <a:pt x="76" y="127"/>
                    <a:pt x="167" y="127"/>
                  </a:cubicBezTo>
                  <a:cubicBezTo>
                    <a:pt x="180" y="127"/>
                    <a:pt x="192" y="129"/>
                    <a:pt x="204" y="132"/>
                  </a:cubicBezTo>
                  <a:cubicBezTo>
                    <a:pt x="216" y="134"/>
                    <a:pt x="228" y="138"/>
                    <a:pt x="238" y="143"/>
                  </a:cubicBezTo>
                  <a:cubicBezTo>
                    <a:pt x="377" y="5"/>
                    <a:pt x="377" y="5"/>
                    <a:pt x="377" y="5"/>
                  </a:cubicBezTo>
                  <a:cubicBezTo>
                    <a:pt x="452" y="1"/>
                    <a:pt x="452" y="1"/>
                    <a:pt x="452" y="1"/>
                  </a:cubicBezTo>
                  <a:cubicBezTo>
                    <a:pt x="375" y="0"/>
                    <a:pt x="375" y="0"/>
                    <a:pt x="375" y="0"/>
                  </a:cubicBezTo>
                  <a:cubicBezTo>
                    <a:pt x="237" y="138"/>
                    <a:pt x="237" y="138"/>
                    <a:pt x="237" y="138"/>
                  </a:cubicBezTo>
                  <a:cubicBezTo>
                    <a:pt x="226" y="133"/>
                    <a:pt x="214" y="129"/>
                    <a:pt x="202" y="126"/>
                  </a:cubicBezTo>
                  <a:cubicBezTo>
                    <a:pt x="190" y="123"/>
                    <a:pt x="178" y="122"/>
                    <a:pt x="165" y="122"/>
                  </a:cubicBezTo>
                  <a:cubicBezTo>
                    <a:pt x="74" y="122"/>
                    <a:pt x="0" y="196"/>
                    <a:pt x="0" y="287"/>
                  </a:cubicBezTo>
                  <a:cubicBezTo>
                    <a:pt x="0" y="306"/>
                    <a:pt x="3" y="324"/>
                    <a:pt x="9" y="341"/>
                  </a:cubicBezTo>
                  <a:cubicBezTo>
                    <a:pt x="4" y="326"/>
                    <a:pt x="2" y="310"/>
                    <a:pt x="2" y="293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F5AA2171-EF29-4374-A77A-1C9E511E5C3C}"/>
                </a:ext>
              </a:extLst>
            </p:cNvPr>
            <p:cNvSpPr>
              <a:spLocks/>
            </p:cNvSpPr>
            <p:nvPr/>
          </p:nvSpPr>
          <p:spPr bwMode="auto">
            <a:xfrm>
              <a:off x="7096126" y="1703388"/>
              <a:ext cx="635000" cy="804863"/>
            </a:xfrm>
            <a:custGeom>
              <a:avLst/>
              <a:gdLst>
                <a:gd name="T0" fmla="*/ 0 w 170"/>
                <a:gd name="T1" fmla="*/ 169 h 215"/>
                <a:gd name="T2" fmla="*/ 32 w 170"/>
                <a:gd name="T3" fmla="*/ 215 h 215"/>
                <a:gd name="T4" fmla="*/ 170 w 170"/>
                <a:gd name="T5" fmla="*/ 76 h 215"/>
                <a:gd name="T6" fmla="*/ 170 w 170"/>
                <a:gd name="T7" fmla="*/ 0 h 215"/>
                <a:gd name="T8" fmla="*/ 0 w 170"/>
                <a:gd name="T9" fmla="*/ 169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215">
                  <a:moveTo>
                    <a:pt x="0" y="169"/>
                  </a:moveTo>
                  <a:cubicBezTo>
                    <a:pt x="13" y="182"/>
                    <a:pt x="24" y="198"/>
                    <a:pt x="32" y="215"/>
                  </a:cubicBezTo>
                  <a:cubicBezTo>
                    <a:pt x="170" y="76"/>
                    <a:pt x="170" y="76"/>
                    <a:pt x="170" y="76"/>
                  </a:cubicBezTo>
                  <a:cubicBezTo>
                    <a:pt x="170" y="0"/>
                    <a:pt x="170" y="0"/>
                    <a:pt x="170" y="0"/>
                  </a:cubicBezTo>
                  <a:lnTo>
                    <a:pt x="0" y="169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75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81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761647E2-C388-4844-A8A0-43C33CF8695C}"/>
              </a:ext>
            </a:extLst>
          </p:cNvPr>
          <p:cNvGrpSpPr/>
          <p:nvPr/>
        </p:nvGrpSpPr>
        <p:grpSpPr>
          <a:xfrm>
            <a:off x="4718051" y="3024188"/>
            <a:ext cx="1693863" cy="1692275"/>
            <a:chOff x="4718051" y="3024188"/>
            <a:chExt cx="1693863" cy="1692275"/>
          </a:xfrm>
          <a:effectLst>
            <a:outerShdw blurRad="114300" dist="63500" dir="2700000" algn="tl" rotWithShape="0">
              <a:prstClr val="black">
                <a:alpha val="29000"/>
              </a:prstClr>
            </a:outerShdw>
          </a:effectLst>
        </p:grpSpPr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93EF7618-D615-47D3-A64F-754E2E7865AD}"/>
                </a:ext>
              </a:extLst>
            </p:cNvPr>
            <p:cNvSpPr>
              <a:spLocks/>
            </p:cNvSpPr>
            <p:nvPr/>
          </p:nvSpPr>
          <p:spPr bwMode="auto">
            <a:xfrm>
              <a:off x="4718051" y="3024188"/>
              <a:ext cx="1693863" cy="1692275"/>
            </a:xfrm>
            <a:custGeom>
              <a:avLst/>
              <a:gdLst>
                <a:gd name="T0" fmla="*/ 315 w 453"/>
                <a:gd name="T1" fmla="*/ 216 h 453"/>
                <a:gd name="T2" fmla="*/ 331 w 453"/>
                <a:gd name="T3" fmla="*/ 288 h 453"/>
                <a:gd name="T4" fmla="*/ 165 w 453"/>
                <a:gd name="T5" fmla="*/ 453 h 453"/>
                <a:gd name="T6" fmla="*/ 0 w 453"/>
                <a:gd name="T7" fmla="*/ 288 h 453"/>
                <a:gd name="T8" fmla="*/ 165 w 453"/>
                <a:gd name="T9" fmla="*/ 122 h 453"/>
                <a:gd name="T10" fmla="*/ 203 w 453"/>
                <a:gd name="T11" fmla="*/ 126 h 453"/>
                <a:gd name="T12" fmla="*/ 237 w 453"/>
                <a:gd name="T13" fmla="*/ 138 h 453"/>
                <a:gd name="T14" fmla="*/ 375 w 453"/>
                <a:gd name="T15" fmla="*/ 0 h 453"/>
                <a:gd name="T16" fmla="*/ 452 w 453"/>
                <a:gd name="T17" fmla="*/ 1 h 453"/>
                <a:gd name="T18" fmla="*/ 453 w 453"/>
                <a:gd name="T19" fmla="*/ 78 h 453"/>
                <a:gd name="T20" fmla="*/ 315 w 453"/>
                <a:gd name="T21" fmla="*/ 216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53" h="453">
                  <a:moveTo>
                    <a:pt x="315" y="216"/>
                  </a:moveTo>
                  <a:cubicBezTo>
                    <a:pt x="325" y="238"/>
                    <a:pt x="331" y="262"/>
                    <a:pt x="331" y="288"/>
                  </a:cubicBezTo>
                  <a:cubicBezTo>
                    <a:pt x="331" y="379"/>
                    <a:pt x="257" y="453"/>
                    <a:pt x="165" y="453"/>
                  </a:cubicBezTo>
                  <a:cubicBezTo>
                    <a:pt x="74" y="453"/>
                    <a:pt x="0" y="379"/>
                    <a:pt x="0" y="288"/>
                  </a:cubicBezTo>
                  <a:cubicBezTo>
                    <a:pt x="0" y="196"/>
                    <a:pt x="74" y="122"/>
                    <a:pt x="165" y="122"/>
                  </a:cubicBezTo>
                  <a:cubicBezTo>
                    <a:pt x="178" y="122"/>
                    <a:pt x="191" y="124"/>
                    <a:pt x="203" y="126"/>
                  </a:cubicBezTo>
                  <a:cubicBezTo>
                    <a:pt x="215" y="129"/>
                    <a:pt x="226" y="133"/>
                    <a:pt x="237" y="138"/>
                  </a:cubicBezTo>
                  <a:cubicBezTo>
                    <a:pt x="375" y="0"/>
                    <a:pt x="375" y="0"/>
                    <a:pt x="375" y="0"/>
                  </a:cubicBezTo>
                  <a:cubicBezTo>
                    <a:pt x="452" y="1"/>
                    <a:pt x="452" y="1"/>
                    <a:pt x="452" y="1"/>
                  </a:cubicBezTo>
                  <a:cubicBezTo>
                    <a:pt x="453" y="78"/>
                    <a:pt x="453" y="78"/>
                    <a:pt x="453" y="78"/>
                  </a:cubicBezTo>
                  <a:lnTo>
                    <a:pt x="315" y="21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91FE3B15-AC0C-493D-B720-FF5DC63AA1B0}"/>
                </a:ext>
              </a:extLst>
            </p:cNvPr>
            <p:cNvSpPr>
              <a:spLocks/>
            </p:cNvSpPr>
            <p:nvPr/>
          </p:nvSpPr>
          <p:spPr bwMode="auto">
            <a:xfrm>
              <a:off x="4718051" y="3024188"/>
              <a:ext cx="1690688" cy="1277938"/>
            </a:xfrm>
            <a:custGeom>
              <a:avLst/>
              <a:gdLst>
                <a:gd name="T0" fmla="*/ 2 w 452"/>
                <a:gd name="T1" fmla="*/ 293 h 342"/>
                <a:gd name="T2" fmla="*/ 167 w 452"/>
                <a:gd name="T3" fmla="*/ 128 h 342"/>
                <a:gd name="T4" fmla="*/ 205 w 452"/>
                <a:gd name="T5" fmla="*/ 132 h 342"/>
                <a:gd name="T6" fmla="*/ 239 w 452"/>
                <a:gd name="T7" fmla="*/ 144 h 342"/>
                <a:gd name="T8" fmla="*/ 377 w 452"/>
                <a:gd name="T9" fmla="*/ 6 h 342"/>
                <a:gd name="T10" fmla="*/ 452 w 452"/>
                <a:gd name="T11" fmla="*/ 1 h 342"/>
                <a:gd name="T12" fmla="*/ 375 w 452"/>
                <a:gd name="T13" fmla="*/ 0 h 342"/>
                <a:gd name="T14" fmla="*/ 237 w 452"/>
                <a:gd name="T15" fmla="*/ 138 h 342"/>
                <a:gd name="T16" fmla="*/ 203 w 452"/>
                <a:gd name="T17" fmla="*/ 126 h 342"/>
                <a:gd name="T18" fmla="*/ 165 w 452"/>
                <a:gd name="T19" fmla="*/ 122 h 342"/>
                <a:gd name="T20" fmla="*/ 0 w 452"/>
                <a:gd name="T21" fmla="*/ 288 h 342"/>
                <a:gd name="T22" fmla="*/ 9 w 452"/>
                <a:gd name="T23" fmla="*/ 342 h 342"/>
                <a:gd name="T24" fmla="*/ 2 w 452"/>
                <a:gd name="T25" fmla="*/ 293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52" h="342">
                  <a:moveTo>
                    <a:pt x="2" y="293"/>
                  </a:moveTo>
                  <a:cubicBezTo>
                    <a:pt x="2" y="202"/>
                    <a:pt x="76" y="128"/>
                    <a:pt x="167" y="128"/>
                  </a:cubicBezTo>
                  <a:cubicBezTo>
                    <a:pt x="180" y="128"/>
                    <a:pt x="193" y="129"/>
                    <a:pt x="205" y="132"/>
                  </a:cubicBezTo>
                  <a:cubicBezTo>
                    <a:pt x="217" y="135"/>
                    <a:pt x="228" y="139"/>
                    <a:pt x="239" y="144"/>
                  </a:cubicBezTo>
                  <a:cubicBezTo>
                    <a:pt x="377" y="6"/>
                    <a:pt x="377" y="6"/>
                    <a:pt x="377" y="6"/>
                  </a:cubicBezTo>
                  <a:cubicBezTo>
                    <a:pt x="452" y="1"/>
                    <a:pt x="452" y="1"/>
                    <a:pt x="452" y="1"/>
                  </a:cubicBezTo>
                  <a:cubicBezTo>
                    <a:pt x="375" y="0"/>
                    <a:pt x="375" y="0"/>
                    <a:pt x="375" y="0"/>
                  </a:cubicBezTo>
                  <a:cubicBezTo>
                    <a:pt x="237" y="138"/>
                    <a:pt x="237" y="138"/>
                    <a:pt x="237" y="138"/>
                  </a:cubicBezTo>
                  <a:cubicBezTo>
                    <a:pt x="226" y="133"/>
                    <a:pt x="215" y="129"/>
                    <a:pt x="203" y="126"/>
                  </a:cubicBezTo>
                  <a:cubicBezTo>
                    <a:pt x="191" y="124"/>
                    <a:pt x="178" y="122"/>
                    <a:pt x="165" y="122"/>
                  </a:cubicBezTo>
                  <a:cubicBezTo>
                    <a:pt x="74" y="122"/>
                    <a:pt x="0" y="196"/>
                    <a:pt x="0" y="288"/>
                  </a:cubicBezTo>
                  <a:cubicBezTo>
                    <a:pt x="0" y="307"/>
                    <a:pt x="3" y="325"/>
                    <a:pt x="9" y="342"/>
                  </a:cubicBezTo>
                  <a:cubicBezTo>
                    <a:pt x="5" y="327"/>
                    <a:pt x="2" y="310"/>
                    <a:pt x="2" y="293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08CA4AEB-6AAF-40B5-8FFE-1A525C0C46C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72151" y="3027363"/>
              <a:ext cx="639763" cy="803275"/>
            </a:xfrm>
            <a:custGeom>
              <a:avLst/>
              <a:gdLst>
                <a:gd name="T0" fmla="*/ 0 w 171"/>
                <a:gd name="T1" fmla="*/ 170 h 215"/>
                <a:gd name="T2" fmla="*/ 33 w 171"/>
                <a:gd name="T3" fmla="*/ 215 h 215"/>
                <a:gd name="T4" fmla="*/ 171 w 171"/>
                <a:gd name="T5" fmla="*/ 77 h 215"/>
                <a:gd name="T6" fmla="*/ 170 w 171"/>
                <a:gd name="T7" fmla="*/ 0 h 215"/>
                <a:gd name="T8" fmla="*/ 0 w 171"/>
                <a:gd name="T9" fmla="*/ 170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1" h="215">
                  <a:moveTo>
                    <a:pt x="0" y="170"/>
                  </a:moveTo>
                  <a:cubicBezTo>
                    <a:pt x="14" y="183"/>
                    <a:pt x="25" y="198"/>
                    <a:pt x="33" y="215"/>
                  </a:cubicBezTo>
                  <a:cubicBezTo>
                    <a:pt x="171" y="77"/>
                    <a:pt x="171" y="77"/>
                    <a:pt x="171" y="77"/>
                  </a:cubicBezTo>
                  <a:cubicBezTo>
                    <a:pt x="170" y="0"/>
                    <a:pt x="170" y="0"/>
                    <a:pt x="170" y="0"/>
                  </a:cubicBezTo>
                  <a:lnTo>
                    <a:pt x="0" y="17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3">
                    <a:lumMod val="75000"/>
                  </a:schemeClr>
                </a:gs>
                <a:gs pos="100000">
                  <a:schemeClr val="accent3"/>
                </a:gs>
              </a:gsLst>
              <a:lin ang="81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90AF91B3-052D-46E2-9B39-6DF37D547B75}"/>
              </a:ext>
            </a:extLst>
          </p:cNvPr>
          <p:cNvGrpSpPr/>
          <p:nvPr/>
        </p:nvGrpSpPr>
        <p:grpSpPr>
          <a:xfrm>
            <a:off x="3386138" y="4365626"/>
            <a:ext cx="1690688" cy="1689100"/>
            <a:chOff x="3386138" y="4365626"/>
            <a:chExt cx="1690688" cy="1689100"/>
          </a:xfrm>
          <a:effectLst>
            <a:outerShdw blurRad="114300" dist="63500" dir="2700000" algn="tl" rotWithShape="0">
              <a:prstClr val="black">
                <a:alpha val="29000"/>
              </a:prstClr>
            </a:outerShdw>
          </a:effectLst>
        </p:grpSpPr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CD681196-BA7E-4DE0-9165-166D959110E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86138" y="4365626"/>
              <a:ext cx="1690688" cy="1689100"/>
            </a:xfrm>
            <a:custGeom>
              <a:avLst/>
              <a:gdLst>
                <a:gd name="T0" fmla="*/ 314 w 452"/>
                <a:gd name="T1" fmla="*/ 216 h 452"/>
                <a:gd name="T2" fmla="*/ 330 w 452"/>
                <a:gd name="T3" fmla="*/ 287 h 452"/>
                <a:gd name="T4" fmla="*/ 165 w 452"/>
                <a:gd name="T5" fmla="*/ 452 h 452"/>
                <a:gd name="T6" fmla="*/ 0 w 452"/>
                <a:gd name="T7" fmla="*/ 287 h 452"/>
                <a:gd name="T8" fmla="*/ 165 w 452"/>
                <a:gd name="T9" fmla="*/ 122 h 452"/>
                <a:gd name="T10" fmla="*/ 202 w 452"/>
                <a:gd name="T11" fmla="*/ 126 h 452"/>
                <a:gd name="T12" fmla="*/ 236 w 452"/>
                <a:gd name="T13" fmla="*/ 138 h 452"/>
                <a:gd name="T14" fmla="*/ 374 w 452"/>
                <a:gd name="T15" fmla="*/ 0 h 452"/>
                <a:gd name="T16" fmla="*/ 451 w 452"/>
                <a:gd name="T17" fmla="*/ 1 h 452"/>
                <a:gd name="T18" fmla="*/ 452 w 452"/>
                <a:gd name="T19" fmla="*/ 78 h 452"/>
                <a:gd name="T20" fmla="*/ 314 w 452"/>
                <a:gd name="T21" fmla="*/ 216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52" h="452">
                  <a:moveTo>
                    <a:pt x="314" y="216"/>
                  </a:moveTo>
                  <a:cubicBezTo>
                    <a:pt x="324" y="237"/>
                    <a:pt x="330" y="261"/>
                    <a:pt x="330" y="287"/>
                  </a:cubicBezTo>
                  <a:cubicBezTo>
                    <a:pt x="330" y="378"/>
                    <a:pt x="256" y="452"/>
                    <a:pt x="165" y="452"/>
                  </a:cubicBezTo>
                  <a:cubicBezTo>
                    <a:pt x="74" y="452"/>
                    <a:pt x="0" y="378"/>
                    <a:pt x="0" y="287"/>
                  </a:cubicBezTo>
                  <a:cubicBezTo>
                    <a:pt x="0" y="196"/>
                    <a:pt x="74" y="122"/>
                    <a:pt x="165" y="122"/>
                  </a:cubicBezTo>
                  <a:cubicBezTo>
                    <a:pt x="178" y="122"/>
                    <a:pt x="190" y="123"/>
                    <a:pt x="202" y="126"/>
                  </a:cubicBezTo>
                  <a:cubicBezTo>
                    <a:pt x="214" y="129"/>
                    <a:pt x="226" y="133"/>
                    <a:pt x="236" y="138"/>
                  </a:cubicBezTo>
                  <a:cubicBezTo>
                    <a:pt x="374" y="0"/>
                    <a:pt x="374" y="0"/>
                    <a:pt x="374" y="0"/>
                  </a:cubicBezTo>
                  <a:cubicBezTo>
                    <a:pt x="451" y="1"/>
                    <a:pt x="451" y="1"/>
                    <a:pt x="451" y="1"/>
                  </a:cubicBezTo>
                  <a:cubicBezTo>
                    <a:pt x="452" y="78"/>
                    <a:pt x="452" y="78"/>
                    <a:pt x="452" y="78"/>
                  </a:cubicBezTo>
                  <a:lnTo>
                    <a:pt x="314" y="21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CF6030D4-A4F3-408A-A341-DAF03362038F}"/>
                </a:ext>
              </a:extLst>
            </p:cNvPr>
            <p:cNvSpPr>
              <a:spLocks/>
            </p:cNvSpPr>
            <p:nvPr/>
          </p:nvSpPr>
          <p:spPr bwMode="auto">
            <a:xfrm>
              <a:off x="3386138" y="4365626"/>
              <a:ext cx="1687513" cy="1274763"/>
            </a:xfrm>
            <a:custGeom>
              <a:avLst/>
              <a:gdLst>
                <a:gd name="T0" fmla="*/ 1 w 451"/>
                <a:gd name="T1" fmla="*/ 293 h 341"/>
                <a:gd name="T2" fmla="*/ 167 w 451"/>
                <a:gd name="T3" fmla="*/ 127 h 341"/>
                <a:gd name="T4" fmla="*/ 204 w 451"/>
                <a:gd name="T5" fmla="*/ 132 h 341"/>
                <a:gd name="T6" fmla="*/ 238 w 451"/>
                <a:gd name="T7" fmla="*/ 144 h 341"/>
                <a:gd name="T8" fmla="*/ 376 w 451"/>
                <a:gd name="T9" fmla="*/ 5 h 341"/>
                <a:gd name="T10" fmla="*/ 451 w 451"/>
                <a:gd name="T11" fmla="*/ 1 h 341"/>
                <a:gd name="T12" fmla="*/ 374 w 451"/>
                <a:gd name="T13" fmla="*/ 0 h 341"/>
                <a:gd name="T14" fmla="*/ 236 w 451"/>
                <a:gd name="T15" fmla="*/ 138 h 341"/>
                <a:gd name="T16" fmla="*/ 202 w 451"/>
                <a:gd name="T17" fmla="*/ 126 h 341"/>
                <a:gd name="T18" fmla="*/ 165 w 451"/>
                <a:gd name="T19" fmla="*/ 122 h 341"/>
                <a:gd name="T20" fmla="*/ 0 w 451"/>
                <a:gd name="T21" fmla="*/ 287 h 341"/>
                <a:gd name="T22" fmla="*/ 9 w 451"/>
                <a:gd name="T23" fmla="*/ 341 h 341"/>
                <a:gd name="T24" fmla="*/ 1 w 451"/>
                <a:gd name="T25" fmla="*/ 293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51" h="341">
                  <a:moveTo>
                    <a:pt x="1" y="293"/>
                  </a:moveTo>
                  <a:cubicBezTo>
                    <a:pt x="1" y="201"/>
                    <a:pt x="75" y="127"/>
                    <a:pt x="167" y="127"/>
                  </a:cubicBezTo>
                  <a:cubicBezTo>
                    <a:pt x="180" y="127"/>
                    <a:pt x="192" y="129"/>
                    <a:pt x="204" y="132"/>
                  </a:cubicBezTo>
                  <a:cubicBezTo>
                    <a:pt x="216" y="134"/>
                    <a:pt x="227" y="138"/>
                    <a:pt x="238" y="144"/>
                  </a:cubicBezTo>
                  <a:cubicBezTo>
                    <a:pt x="376" y="5"/>
                    <a:pt x="376" y="5"/>
                    <a:pt x="376" y="5"/>
                  </a:cubicBezTo>
                  <a:cubicBezTo>
                    <a:pt x="451" y="1"/>
                    <a:pt x="451" y="1"/>
                    <a:pt x="451" y="1"/>
                  </a:cubicBezTo>
                  <a:cubicBezTo>
                    <a:pt x="374" y="0"/>
                    <a:pt x="374" y="0"/>
                    <a:pt x="374" y="0"/>
                  </a:cubicBezTo>
                  <a:cubicBezTo>
                    <a:pt x="236" y="138"/>
                    <a:pt x="236" y="138"/>
                    <a:pt x="236" y="138"/>
                  </a:cubicBezTo>
                  <a:cubicBezTo>
                    <a:pt x="226" y="133"/>
                    <a:pt x="214" y="129"/>
                    <a:pt x="202" y="126"/>
                  </a:cubicBezTo>
                  <a:cubicBezTo>
                    <a:pt x="190" y="123"/>
                    <a:pt x="178" y="122"/>
                    <a:pt x="165" y="122"/>
                  </a:cubicBezTo>
                  <a:cubicBezTo>
                    <a:pt x="74" y="122"/>
                    <a:pt x="0" y="196"/>
                    <a:pt x="0" y="287"/>
                  </a:cubicBezTo>
                  <a:cubicBezTo>
                    <a:pt x="0" y="306"/>
                    <a:pt x="3" y="324"/>
                    <a:pt x="9" y="341"/>
                  </a:cubicBezTo>
                  <a:cubicBezTo>
                    <a:pt x="4" y="326"/>
                    <a:pt x="1" y="310"/>
                    <a:pt x="1" y="293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A94D1A7F-FD99-48C8-A47D-459F75A5B92A}"/>
                </a:ext>
              </a:extLst>
            </p:cNvPr>
            <p:cNvSpPr>
              <a:spLocks/>
            </p:cNvSpPr>
            <p:nvPr/>
          </p:nvSpPr>
          <p:spPr bwMode="auto">
            <a:xfrm>
              <a:off x="4441826" y="4368801"/>
              <a:ext cx="635000" cy="803275"/>
            </a:xfrm>
            <a:custGeom>
              <a:avLst/>
              <a:gdLst>
                <a:gd name="T0" fmla="*/ 0 w 170"/>
                <a:gd name="T1" fmla="*/ 169 h 215"/>
                <a:gd name="T2" fmla="*/ 32 w 170"/>
                <a:gd name="T3" fmla="*/ 215 h 215"/>
                <a:gd name="T4" fmla="*/ 170 w 170"/>
                <a:gd name="T5" fmla="*/ 77 h 215"/>
                <a:gd name="T6" fmla="*/ 169 w 170"/>
                <a:gd name="T7" fmla="*/ 0 h 215"/>
                <a:gd name="T8" fmla="*/ 0 w 170"/>
                <a:gd name="T9" fmla="*/ 169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215">
                  <a:moveTo>
                    <a:pt x="0" y="169"/>
                  </a:moveTo>
                  <a:cubicBezTo>
                    <a:pt x="13" y="182"/>
                    <a:pt x="24" y="198"/>
                    <a:pt x="32" y="215"/>
                  </a:cubicBezTo>
                  <a:cubicBezTo>
                    <a:pt x="170" y="77"/>
                    <a:pt x="170" y="77"/>
                    <a:pt x="170" y="77"/>
                  </a:cubicBezTo>
                  <a:cubicBezTo>
                    <a:pt x="169" y="0"/>
                    <a:pt x="169" y="0"/>
                    <a:pt x="169" y="0"/>
                  </a:cubicBezTo>
                  <a:lnTo>
                    <a:pt x="0" y="169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4">
                    <a:lumMod val="75000"/>
                  </a:schemeClr>
                </a:gs>
                <a:gs pos="100000">
                  <a:schemeClr val="accent4">
                    <a:shade val="100000"/>
                    <a:satMod val="115000"/>
                    <a:alpha val="15000"/>
                  </a:schemeClr>
                </a:gs>
              </a:gsLst>
              <a:lin ang="81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3853A45F-9601-490F-A16A-75039A3BC325}"/>
              </a:ext>
            </a:extLst>
          </p:cNvPr>
          <p:cNvGrpSpPr/>
          <p:nvPr/>
        </p:nvGrpSpPr>
        <p:grpSpPr>
          <a:xfrm>
            <a:off x="4732338" y="5348288"/>
            <a:ext cx="1009651" cy="777876"/>
            <a:chOff x="4732338" y="5348288"/>
            <a:chExt cx="1009651" cy="777876"/>
          </a:xfrm>
        </p:grpSpPr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74B8E475-2051-4E07-BE2F-7491EF1E513C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2338" y="5438776"/>
              <a:ext cx="909638" cy="687388"/>
            </a:xfrm>
            <a:custGeom>
              <a:avLst/>
              <a:gdLst>
                <a:gd name="T0" fmla="*/ 243 w 243"/>
                <a:gd name="T1" fmla="*/ 0 h 184"/>
                <a:gd name="T2" fmla="*/ 74 w 243"/>
                <a:gd name="T3" fmla="*/ 0 h 184"/>
                <a:gd name="T4" fmla="*/ 0 w 243"/>
                <a:gd name="T5" fmla="*/ 184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3" h="184">
                  <a:moveTo>
                    <a:pt x="243" y="0"/>
                  </a:moveTo>
                  <a:cubicBezTo>
                    <a:pt x="74" y="0"/>
                    <a:pt x="74" y="0"/>
                    <a:pt x="74" y="0"/>
                  </a:cubicBezTo>
                  <a:cubicBezTo>
                    <a:pt x="74" y="72"/>
                    <a:pt x="46" y="136"/>
                    <a:pt x="0" y="184"/>
                  </a:cubicBezTo>
                </a:path>
              </a:pathLst>
            </a:custGeom>
            <a:noFill/>
            <a:ln w="46038" cap="rnd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  <p:sp>
          <p:nvSpPr>
            <p:cNvPr id="41" name="Freeform 35">
              <a:extLst>
                <a:ext uri="{FF2B5EF4-FFF2-40B4-BE49-F238E27FC236}">
                  <a16:creationId xmlns:a16="http://schemas.microsoft.com/office/drawing/2014/main" id="{43E15B12-7C7E-4BE7-835B-731962954F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584826" y="5348288"/>
              <a:ext cx="157163" cy="179388"/>
            </a:xfrm>
            <a:custGeom>
              <a:avLst/>
              <a:gdLst>
                <a:gd name="T0" fmla="*/ 0 w 99"/>
                <a:gd name="T1" fmla="*/ 0 h 113"/>
                <a:gd name="T2" fmla="*/ 99 w 99"/>
                <a:gd name="T3" fmla="*/ 57 h 113"/>
                <a:gd name="T4" fmla="*/ 0 w 99"/>
                <a:gd name="T5" fmla="*/ 113 h 113"/>
                <a:gd name="T6" fmla="*/ 0 w 99"/>
                <a:gd name="T7" fmla="*/ 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9" h="113">
                  <a:moveTo>
                    <a:pt x="0" y="0"/>
                  </a:moveTo>
                  <a:lnTo>
                    <a:pt x="99" y="57"/>
                  </a:lnTo>
                  <a:lnTo>
                    <a:pt x="0" y="1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5AE6F8F0-E418-461B-B0A1-AA2384333C9E}"/>
              </a:ext>
            </a:extLst>
          </p:cNvPr>
          <p:cNvGrpSpPr/>
          <p:nvPr/>
        </p:nvGrpSpPr>
        <p:grpSpPr>
          <a:xfrm>
            <a:off x="6075363" y="4002088"/>
            <a:ext cx="1017588" cy="781051"/>
            <a:chOff x="6075363" y="4002088"/>
            <a:chExt cx="1017588" cy="781051"/>
          </a:xfrm>
        </p:grpSpPr>
        <p:sp>
          <p:nvSpPr>
            <p:cNvPr id="38" name="Freeform 32">
              <a:extLst>
                <a:ext uri="{FF2B5EF4-FFF2-40B4-BE49-F238E27FC236}">
                  <a16:creationId xmlns:a16="http://schemas.microsoft.com/office/drawing/2014/main" id="{7B4B3458-CB6F-40B5-BA8E-D92C5A2282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75363" y="4095751"/>
              <a:ext cx="908050" cy="687388"/>
            </a:xfrm>
            <a:custGeom>
              <a:avLst/>
              <a:gdLst>
                <a:gd name="T0" fmla="*/ 243 w 243"/>
                <a:gd name="T1" fmla="*/ 0 h 184"/>
                <a:gd name="T2" fmla="*/ 74 w 243"/>
                <a:gd name="T3" fmla="*/ 0 h 184"/>
                <a:gd name="T4" fmla="*/ 0 w 243"/>
                <a:gd name="T5" fmla="*/ 184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3" h="184">
                  <a:moveTo>
                    <a:pt x="243" y="0"/>
                  </a:moveTo>
                  <a:cubicBezTo>
                    <a:pt x="74" y="0"/>
                    <a:pt x="74" y="0"/>
                    <a:pt x="74" y="0"/>
                  </a:cubicBezTo>
                  <a:cubicBezTo>
                    <a:pt x="74" y="71"/>
                    <a:pt x="46" y="136"/>
                    <a:pt x="0" y="184"/>
                  </a:cubicBezTo>
                </a:path>
              </a:pathLst>
            </a:custGeom>
            <a:noFill/>
            <a:ln w="46038" cap="rnd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  <p:sp>
          <p:nvSpPr>
            <p:cNvPr id="42" name="Freeform 36">
              <a:extLst>
                <a:ext uri="{FF2B5EF4-FFF2-40B4-BE49-F238E27FC236}">
                  <a16:creationId xmlns:a16="http://schemas.microsoft.com/office/drawing/2014/main" id="{48E835D6-723F-40B7-8EA2-1B7B5BE25952}"/>
                </a:ext>
              </a:extLst>
            </p:cNvPr>
            <p:cNvSpPr>
              <a:spLocks/>
            </p:cNvSpPr>
            <p:nvPr/>
          </p:nvSpPr>
          <p:spPr bwMode="auto">
            <a:xfrm>
              <a:off x="6935788" y="4002088"/>
              <a:ext cx="157163" cy="184150"/>
            </a:xfrm>
            <a:custGeom>
              <a:avLst/>
              <a:gdLst>
                <a:gd name="T0" fmla="*/ 0 w 99"/>
                <a:gd name="T1" fmla="*/ 0 h 116"/>
                <a:gd name="T2" fmla="*/ 99 w 99"/>
                <a:gd name="T3" fmla="*/ 59 h 116"/>
                <a:gd name="T4" fmla="*/ 0 w 99"/>
                <a:gd name="T5" fmla="*/ 116 h 116"/>
                <a:gd name="T6" fmla="*/ 0 w 99"/>
                <a:gd name="T7" fmla="*/ 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9" h="116">
                  <a:moveTo>
                    <a:pt x="0" y="0"/>
                  </a:moveTo>
                  <a:lnTo>
                    <a:pt x="99" y="59"/>
                  </a:lnTo>
                  <a:lnTo>
                    <a:pt x="0" y="1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59042B87-B6C3-4191-B2BF-342C2D21333A}"/>
              </a:ext>
            </a:extLst>
          </p:cNvPr>
          <p:cNvGrpSpPr/>
          <p:nvPr/>
        </p:nvGrpSpPr>
        <p:grpSpPr>
          <a:xfrm>
            <a:off x="4946651" y="2078038"/>
            <a:ext cx="1023937" cy="777876"/>
            <a:chOff x="4946651" y="2078038"/>
            <a:chExt cx="1023937" cy="777876"/>
          </a:xfrm>
        </p:grpSpPr>
        <p:sp>
          <p:nvSpPr>
            <p:cNvPr id="40" name="Freeform 34">
              <a:extLst>
                <a:ext uri="{FF2B5EF4-FFF2-40B4-BE49-F238E27FC236}">
                  <a16:creationId xmlns:a16="http://schemas.microsoft.com/office/drawing/2014/main" id="{805DF9BB-D223-43D0-8DC0-FD8AC9E3D2BD}"/>
                </a:ext>
              </a:extLst>
            </p:cNvPr>
            <p:cNvSpPr>
              <a:spLocks/>
            </p:cNvSpPr>
            <p:nvPr/>
          </p:nvSpPr>
          <p:spPr bwMode="auto">
            <a:xfrm>
              <a:off x="5062538" y="2078038"/>
              <a:ext cx="908050" cy="687388"/>
            </a:xfrm>
            <a:custGeom>
              <a:avLst/>
              <a:gdLst>
                <a:gd name="T0" fmla="*/ 0 w 243"/>
                <a:gd name="T1" fmla="*/ 184 h 184"/>
                <a:gd name="T2" fmla="*/ 168 w 243"/>
                <a:gd name="T3" fmla="*/ 184 h 184"/>
                <a:gd name="T4" fmla="*/ 243 w 243"/>
                <a:gd name="T5" fmla="*/ 0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3" h="184">
                  <a:moveTo>
                    <a:pt x="0" y="184"/>
                  </a:moveTo>
                  <a:cubicBezTo>
                    <a:pt x="168" y="184"/>
                    <a:pt x="168" y="184"/>
                    <a:pt x="168" y="184"/>
                  </a:cubicBezTo>
                  <a:cubicBezTo>
                    <a:pt x="168" y="113"/>
                    <a:pt x="197" y="48"/>
                    <a:pt x="243" y="0"/>
                  </a:cubicBezTo>
                </a:path>
              </a:pathLst>
            </a:custGeom>
            <a:noFill/>
            <a:ln w="46038" cap="rnd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  <p:sp>
          <p:nvSpPr>
            <p:cNvPr id="43" name="Freeform 37">
              <a:extLst>
                <a:ext uri="{FF2B5EF4-FFF2-40B4-BE49-F238E27FC236}">
                  <a16:creationId xmlns:a16="http://schemas.microsoft.com/office/drawing/2014/main" id="{9182DA9F-2F62-4B13-8C52-EE2953069FA8}"/>
                </a:ext>
              </a:extLst>
            </p:cNvPr>
            <p:cNvSpPr>
              <a:spLocks/>
            </p:cNvSpPr>
            <p:nvPr/>
          </p:nvSpPr>
          <p:spPr bwMode="auto">
            <a:xfrm>
              <a:off x="4946651" y="2676526"/>
              <a:ext cx="157163" cy="179388"/>
            </a:xfrm>
            <a:custGeom>
              <a:avLst/>
              <a:gdLst>
                <a:gd name="T0" fmla="*/ 99 w 99"/>
                <a:gd name="T1" fmla="*/ 113 h 113"/>
                <a:gd name="T2" fmla="*/ 0 w 99"/>
                <a:gd name="T3" fmla="*/ 56 h 113"/>
                <a:gd name="T4" fmla="*/ 99 w 99"/>
                <a:gd name="T5" fmla="*/ 0 h 113"/>
                <a:gd name="T6" fmla="*/ 99 w 99"/>
                <a:gd name="T7" fmla="*/ 113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9" h="113">
                  <a:moveTo>
                    <a:pt x="99" y="113"/>
                  </a:moveTo>
                  <a:lnTo>
                    <a:pt x="0" y="56"/>
                  </a:lnTo>
                  <a:lnTo>
                    <a:pt x="99" y="0"/>
                  </a:lnTo>
                  <a:lnTo>
                    <a:pt x="99" y="11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E469D970-1BBC-4E03-BE5F-8C3ECFB8FD02}"/>
              </a:ext>
            </a:extLst>
          </p:cNvPr>
          <p:cNvGrpSpPr/>
          <p:nvPr/>
        </p:nvGrpSpPr>
        <p:grpSpPr>
          <a:xfrm>
            <a:off x="6276976" y="736601"/>
            <a:ext cx="1020762" cy="776288"/>
            <a:chOff x="6276976" y="736601"/>
            <a:chExt cx="1020762" cy="776288"/>
          </a:xfrm>
        </p:grpSpPr>
        <p:sp>
          <p:nvSpPr>
            <p:cNvPr id="39" name="Freeform 33">
              <a:extLst>
                <a:ext uri="{FF2B5EF4-FFF2-40B4-BE49-F238E27FC236}">
                  <a16:creationId xmlns:a16="http://schemas.microsoft.com/office/drawing/2014/main" id="{8E8D6690-EDCA-4F55-BB6E-D58845A2633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89688" y="736601"/>
              <a:ext cx="908050" cy="687388"/>
            </a:xfrm>
            <a:custGeom>
              <a:avLst/>
              <a:gdLst>
                <a:gd name="T0" fmla="*/ 0 w 243"/>
                <a:gd name="T1" fmla="*/ 184 h 184"/>
                <a:gd name="T2" fmla="*/ 169 w 243"/>
                <a:gd name="T3" fmla="*/ 184 h 184"/>
                <a:gd name="T4" fmla="*/ 243 w 243"/>
                <a:gd name="T5" fmla="*/ 0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3" h="184">
                  <a:moveTo>
                    <a:pt x="0" y="184"/>
                  </a:moveTo>
                  <a:cubicBezTo>
                    <a:pt x="169" y="184"/>
                    <a:pt x="169" y="184"/>
                    <a:pt x="169" y="184"/>
                  </a:cubicBezTo>
                  <a:cubicBezTo>
                    <a:pt x="169" y="112"/>
                    <a:pt x="197" y="47"/>
                    <a:pt x="243" y="0"/>
                  </a:cubicBezTo>
                </a:path>
              </a:pathLst>
            </a:custGeom>
            <a:noFill/>
            <a:ln w="46038" cap="rnd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  <p:sp>
          <p:nvSpPr>
            <p:cNvPr id="44" name="Freeform 38">
              <a:extLst>
                <a:ext uri="{FF2B5EF4-FFF2-40B4-BE49-F238E27FC236}">
                  <a16:creationId xmlns:a16="http://schemas.microsoft.com/office/drawing/2014/main" id="{2A308563-8A36-4AE7-A5AB-4568C8CF36C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76976" y="1333501"/>
              <a:ext cx="157163" cy="179388"/>
            </a:xfrm>
            <a:custGeom>
              <a:avLst/>
              <a:gdLst>
                <a:gd name="T0" fmla="*/ 99 w 99"/>
                <a:gd name="T1" fmla="*/ 113 h 113"/>
                <a:gd name="T2" fmla="*/ 0 w 99"/>
                <a:gd name="T3" fmla="*/ 57 h 113"/>
                <a:gd name="T4" fmla="*/ 99 w 99"/>
                <a:gd name="T5" fmla="*/ 0 h 113"/>
                <a:gd name="T6" fmla="*/ 99 w 99"/>
                <a:gd name="T7" fmla="*/ 113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9" h="113">
                  <a:moveTo>
                    <a:pt x="99" y="113"/>
                  </a:moveTo>
                  <a:lnTo>
                    <a:pt x="0" y="57"/>
                  </a:lnTo>
                  <a:lnTo>
                    <a:pt x="99" y="0"/>
                  </a:lnTo>
                  <a:lnTo>
                    <a:pt x="99" y="11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</p:grpSp>
      <p:sp>
        <p:nvSpPr>
          <p:cNvPr id="49" name="Rectangle 43">
            <a:extLst>
              <a:ext uri="{FF2B5EF4-FFF2-40B4-BE49-F238E27FC236}">
                <a16:creationId xmlns:a16="http://schemas.microsoft.com/office/drawing/2014/main" id="{0E5B8795-89F3-44EA-9946-BDC5633B58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55557" y="5356522"/>
            <a:ext cx="186063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x-none" b="1" dirty="0">
                <a:solidFill>
                  <a:schemeClr val="accent4"/>
                </a:solidFill>
                <a:latin typeface="Open Sans" panose="020B0606030504020204" pitchFamily="34" charset="0"/>
              </a:rPr>
              <a:t>EASE OF TRAINING</a:t>
            </a:r>
            <a:r>
              <a:rPr kumimoji="0" lang="x-none" altLang="x-none" b="1" i="0" u="none" strike="noStrike" cap="none" normalizeH="0" baseline="0" dirty="0">
                <a:ln>
                  <a:noFill/>
                </a:ln>
                <a:solidFill>
                  <a:schemeClr val="accent4"/>
                </a:solidFill>
                <a:effectLst/>
                <a:latin typeface="Open Sans" panose="020B0606030504020204" pitchFamily="34" charset="0"/>
              </a:rPr>
              <a:t> 04</a:t>
            </a:r>
            <a:endParaRPr kumimoji="0" lang="x-none" altLang="x-none" b="0" i="0" u="none" strike="noStrike" cap="none" normalizeH="0" baseline="0" dirty="0">
              <a:ln>
                <a:noFill/>
              </a:ln>
              <a:solidFill>
                <a:schemeClr val="accent4"/>
              </a:solidFill>
              <a:effectLst/>
            </a:endParaRPr>
          </a:p>
        </p:txBody>
      </p:sp>
      <p:sp>
        <p:nvSpPr>
          <p:cNvPr id="50" name="Rectangle 44">
            <a:extLst>
              <a:ext uri="{FF2B5EF4-FFF2-40B4-BE49-F238E27FC236}">
                <a16:creationId xmlns:a16="http://schemas.microsoft.com/office/drawing/2014/main" id="{175B228E-D466-4054-80E3-65C7ECEC3A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4701" y="2267764"/>
            <a:ext cx="415504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x-none" b="1" dirty="0">
                <a:solidFill>
                  <a:schemeClr val="accent1"/>
                </a:solidFill>
                <a:latin typeface="Open Sans" panose="020B0606030504020204" pitchFamily="34" charset="0"/>
              </a:rPr>
              <a:t>EASIER TO UNDERSTAND NETWORK CONCEPT</a:t>
            </a:r>
            <a:r>
              <a:rPr kumimoji="0" lang="x-none" altLang="x-none" b="1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Open Sans" panose="020B0606030504020204" pitchFamily="34" charset="0"/>
              </a:rPr>
              <a:t> 02</a:t>
            </a:r>
            <a:endParaRPr kumimoji="0" lang="x-none" altLang="x-none" b="0" i="0" u="none" strike="noStrike" cap="none" normalizeH="0" baseline="0" dirty="0">
              <a:ln>
                <a:noFill/>
              </a:ln>
              <a:solidFill>
                <a:schemeClr val="accent1"/>
              </a:solidFill>
              <a:effectLst/>
            </a:endParaRPr>
          </a:p>
        </p:txBody>
      </p:sp>
      <p:sp>
        <p:nvSpPr>
          <p:cNvPr id="51" name="Rectangle 45">
            <a:extLst>
              <a:ext uri="{FF2B5EF4-FFF2-40B4-BE49-F238E27FC236}">
                <a16:creationId xmlns:a16="http://schemas.microsoft.com/office/drawing/2014/main" id="{53BEC383-509C-4395-8D15-DD4E0638F8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30548" y="833059"/>
            <a:ext cx="212962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x-none" b="1" dirty="0">
                <a:solidFill>
                  <a:schemeClr val="accent2"/>
                </a:solidFill>
                <a:latin typeface="Open Sans" panose="020B0606030504020204" pitchFamily="34" charset="0"/>
              </a:rPr>
              <a:t>COST EFFECTIVENESS</a:t>
            </a:r>
            <a:r>
              <a:rPr kumimoji="0" lang="x-none" altLang="x-none" b="1" i="0" u="none" strike="noStrike" cap="none" normalizeH="0" baseline="0" dirty="0">
                <a:ln>
                  <a:noFill/>
                </a:ln>
                <a:solidFill>
                  <a:schemeClr val="accent2"/>
                </a:solidFill>
                <a:effectLst/>
                <a:latin typeface="Open Sans" panose="020B0606030504020204" pitchFamily="34" charset="0"/>
              </a:rPr>
              <a:t> 01</a:t>
            </a:r>
            <a:endParaRPr kumimoji="0" lang="x-none" altLang="x-none" b="0" i="0" u="none" strike="noStrike" cap="none" normalizeH="0" baseline="0" dirty="0">
              <a:ln>
                <a:noFill/>
              </a:ln>
              <a:solidFill>
                <a:schemeClr val="accent2"/>
              </a:solidFill>
              <a:effectLst/>
            </a:endParaRPr>
          </a:p>
        </p:txBody>
      </p:sp>
      <p:sp>
        <p:nvSpPr>
          <p:cNvPr id="52" name="Rectangle 46">
            <a:extLst>
              <a:ext uri="{FF2B5EF4-FFF2-40B4-BE49-F238E27FC236}">
                <a16:creationId xmlns:a16="http://schemas.microsoft.com/office/drawing/2014/main" id="{68C96163-7CFA-4FF7-91CD-BC1B3AE3B7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72351" y="3494940"/>
            <a:ext cx="504339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x-none" b="1" dirty="0">
                <a:solidFill>
                  <a:schemeClr val="accent3"/>
                </a:solidFill>
                <a:latin typeface="Open Sans" panose="020B0606030504020204" pitchFamily="34" charset="0"/>
              </a:rPr>
              <a:t>TOPOLOGY DIAGRAMS ENABLE GOOD COMMUNICATION</a:t>
            </a:r>
            <a:r>
              <a:rPr kumimoji="0" lang="x-none" altLang="x-none" b="1" i="0" u="none" strike="noStrike" cap="none" normalizeH="0" baseline="0" dirty="0">
                <a:ln>
                  <a:noFill/>
                </a:ln>
                <a:solidFill>
                  <a:schemeClr val="accent3"/>
                </a:solidFill>
                <a:effectLst/>
                <a:latin typeface="Open Sans" panose="020B0606030504020204" pitchFamily="34" charset="0"/>
              </a:rPr>
              <a:t> 03</a:t>
            </a:r>
            <a:endParaRPr kumimoji="0" lang="x-none" altLang="x-none" b="0" i="0" u="none" strike="noStrike" cap="none" normalizeH="0" baseline="0" dirty="0">
              <a:ln>
                <a:noFill/>
              </a:ln>
              <a:solidFill>
                <a:schemeClr val="accent3"/>
              </a:solidFill>
              <a:effectLst/>
            </a:endParaRP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65EADDDA-9D1E-4DFC-AFFC-F45EC1288015}"/>
              </a:ext>
            </a:extLst>
          </p:cNvPr>
          <p:cNvGrpSpPr/>
          <p:nvPr/>
        </p:nvGrpSpPr>
        <p:grpSpPr>
          <a:xfrm>
            <a:off x="3644210" y="5060951"/>
            <a:ext cx="733425" cy="734558"/>
            <a:chOff x="6345238" y="4948238"/>
            <a:chExt cx="1027113" cy="1028700"/>
          </a:xfrm>
          <a:effectLst>
            <a:outerShdw blurRad="114300" dist="76200" dir="2700000" sx="102000" sy="102000" algn="tl" rotWithShape="0">
              <a:prstClr val="black">
                <a:alpha val="40000"/>
              </a:prstClr>
            </a:outerShdw>
          </a:effectLst>
        </p:grpSpPr>
        <p:sp>
          <p:nvSpPr>
            <p:cNvPr id="54" name="Oval 56">
              <a:extLst>
                <a:ext uri="{FF2B5EF4-FFF2-40B4-BE49-F238E27FC236}">
                  <a16:creationId xmlns:a16="http://schemas.microsoft.com/office/drawing/2014/main" id="{36C03D95-417C-4614-A87A-386005426D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45238" y="4948238"/>
              <a:ext cx="1027113" cy="10287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shade val="30000"/>
                    <a:satMod val="115000"/>
                  </a:schemeClr>
                </a:gs>
                <a:gs pos="100000">
                  <a:schemeClr val="bg2"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  <p:sp>
          <p:nvSpPr>
            <p:cNvPr id="55" name="Oval 57">
              <a:extLst>
                <a:ext uri="{FF2B5EF4-FFF2-40B4-BE49-F238E27FC236}">
                  <a16:creationId xmlns:a16="http://schemas.microsoft.com/office/drawing/2014/main" id="{101FC815-8834-4121-A9F4-90E42F6CFF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59525" y="4962526"/>
              <a:ext cx="998538" cy="1000125"/>
            </a:xfrm>
            <a:prstGeom prst="ellipse">
              <a:avLst/>
            </a:prstGeom>
            <a:solidFill>
              <a:schemeClr val="bg2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82DE75CF-06CB-425A-A2B7-92173062ECD2}"/>
              </a:ext>
            </a:extLst>
          </p:cNvPr>
          <p:cNvGrpSpPr/>
          <p:nvPr/>
        </p:nvGrpSpPr>
        <p:grpSpPr>
          <a:xfrm>
            <a:off x="4986339" y="3716792"/>
            <a:ext cx="733425" cy="734558"/>
            <a:chOff x="6345238" y="4948238"/>
            <a:chExt cx="1027113" cy="1028700"/>
          </a:xfrm>
          <a:effectLst>
            <a:outerShdw blurRad="114300" dist="76200" dir="2700000" sx="102000" sy="102000" algn="tl" rotWithShape="0">
              <a:prstClr val="black">
                <a:alpha val="40000"/>
              </a:prstClr>
            </a:outerShdw>
          </a:effectLst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54809757-5A61-47ED-B228-4C2D978341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45238" y="4948238"/>
              <a:ext cx="1027113" cy="10287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shade val="30000"/>
                    <a:satMod val="115000"/>
                  </a:schemeClr>
                </a:gs>
                <a:gs pos="100000">
                  <a:schemeClr val="bg2"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9E7F5956-E5F4-4BF0-8C99-FB924C9179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59525" y="4962526"/>
              <a:ext cx="998538" cy="1000125"/>
            </a:xfrm>
            <a:prstGeom prst="ellipse">
              <a:avLst/>
            </a:prstGeom>
            <a:solidFill>
              <a:schemeClr val="bg2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9D712F21-58EE-4846-9012-B15021CD2999}"/>
              </a:ext>
            </a:extLst>
          </p:cNvPr>
          <p:cNvGrpSpPr/>
          <p:nvPr/>
        </p:nvGrpSpPr>
        <p:grpSpPr>
          <a:xfrm>
            <a:off x="6310313" y="2390437"/>
            <a:ext cx="733425" cy="734558"/>
            <a:chOff x="6345238" y="4948238"/>
            <a:chExt cx="1027113" cy="1028700"/>
          </a:xfrm>
          <a:effectLst>
            <a:outerShdw blurRad="114300" dist="76200" dir="2700000" sx="102000" sy="102000" algn="tl" rotWithShape="0">
              <a:prstClr val="black">
                <a:alpha val="40000"/>
              </a:prstClr>
            </a:outerShdw>
          </a:effectLst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0B7095FB-44AD-4B3F-9F5F-A083FA30CB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45238" y="4948238"/>
              <a:ext cx="1027113" cy="10287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shade val="30000"/>
                    <a:satMod val="115000"/>
                  </a:schemeClr>
                </a:gs>
                <a:gs pos="100000">
                  <a:schemeClr val="bg2"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166A3CDF-B82C-4F74-8244-C6FB585CFC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59525" y="4962526"/>
              <a:ext cx="998538" cy="1000125"/>
            </a:xfrm>
            <a:prstGeom prst="ellipse">
              <a:avLst/>
            </a:prstGeom>
            <a:solidFill>
              <a:schemeClr val="bg2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A6512941-D2BE-473F-BA42-E239D1125E90}"/>
              </a:ext>
            </a:extLst>
          </p:cNvPr>
          <p:cNvGrpSpPr/>
          <p:nvPr/>
        </p:nvGrpSpPr>
        <p:grpSpPr>
          <a:xfrm>
            <a:off x="7632702" y="1076554"/>
            <a:ext cx="733425" cy="734558"/>
            <a:chOff x="6345238" y="4948238"/>
            <a:chExt cx="1027113" cy="1028700"/>
          </a:xfrm>
          <a:effectLst>
            <a:outerShdw blurRad="114300" dist="76200" dir="2700000" sx="102000" sy="102000" algn="tl" rotWithShape="0">
              <a:prstClr val="black">
                <a:alpha val="40000"/>
              </a:prstClr>
            </a:outerShdw>
          </a:effectLst>
        </p:grpSpPr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8316EC7D-B59D-4FC1-9AB3-4A957FB322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45238" y="4948238"/>
              <a:ext cx="1027113" cy="10287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shade val="30000"/>
                    <a:satMod val="115000"/>
                  </a:schemeClr>
                </a:gs>
                <a:gs pos="100000">
                  <a:schemeClr val="bg2"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2A9D654D-263C-435A-A334-0435D40264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59525" y="4962526"/>
              <a:ext cx="998538" cy="1000125"/>
            </a:xfrm>
            <a:prstGeom prst="ellipse">
              <a:avLst/>
            </a:prstGeom>
            <a:solidFill>
              <a:schemeClr val="bg2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</p:grpSp>
      <p:sp>
        <p:nvSpPr>
          <p:cNvPr id="45" name="Freeform 39">
            <a:extLst>
              <a:ext uri="{FF2B5EF4-FFF2-40B4-BE49-F238E27FC236}">
                <a16:creationId xmlns:a16="http://schemas.microsoft.com/office/drawing/2014/main" id="{C021BF8E-1050-45CF-AF29-9C8D8E22E2F2}"/>
              </a:ext>
            </a:extLst>
          </p:cNvPr>
          <p:cNvSpPr>
            <a:spLocks noEditPoints="1"/>
          </p:cNvSpPr>
          <p:nvPr/>
        </p:nvSpPr>
        <p:spPr bwMode="auto">
          <a:xfrm>
            <a:off x="5184776" y="3902076"/>
            <a:ext cx="325438" cy="366713"/>
          </a:xfrm>
          <a:custGeom>
            <a:avLst/>
            <a:gdLst>
              <a:gd name="T0" fmla="*/ 28 w 87"/>
              <a:gd name="T1" fmla="*/ 77 h 98"/>
              <a:gd name="T2" fmla="*/ 21 w 87"/>
              <a:gd name="T3" fmla="*/ 59 h 98"/>
              <a:gd name="T4" fmla="*/ 17 w 87"/>
              <a:gd name="T5" fmla="*/ 44 h 98"/>
              <a:gd name="T6" fmla="*/ 44 w 87"/>
              <a:gd name="T7" fmla="*/ 17 h 98"/>
              <a:gd name="T8" fmla="*/ 71 w 87"/>
              <a:gd name="T9" fmla="*/ 44 h 98"/>
              <a:gd name="T10" fmla="*/ 66 w 87"/>
              <a:gd name="T11" fmla="*/ 59 h 98"/>
              <a:gd name="T12" fmla="*/ 59 w 87"/>
              <a:gd name="T13" fmla="*/ 74 h 98"/>
              <a:gd name="T14" fmla="*/ 44 w 87"/>
              <a:gd name="T15" fmla="*/ 27 h 98"/>
              <a:gd name="T16" fmla="*/ 28 w 87"/>
              <a:gd name="T17" fmla="*/ 44 h 98"/>
              <a:gd name="T18" fmla="*/ 44 w 87"/>
              <a:gd name="T19" fmla="*/ 60 h 98"/>
              <a:gd name="T20" fmla="*/ 60 w 87"/>
              <a:gd name="T21" fmla="*/ 44 h 98"/>
              <a:gd name="T22" fmla="*/ 44 w 87"/>
              <a:gd name="T23" fmla="*/ 27 h 98"/>
              <a:gd name="T24" fmla="*/ 38 w 87"/>
              <a:gd name="T25" fmla="*/ 46 h 98"/>
              <a:gd name="T26" fmla="*/ 42 w 87"/>
              <a:gd name="T27" fmla="*/ 52 h 98"/>
              <a:gd name="T28" fmla="*/ 50 w 87"/>
              <a:gd name="T29" fmla="*/ 39 h 98"/>
              <a:gd name="T30" fmla="*/ 44 w 87"/>
              <a:gd name="T31" fmla="*/ 9 h 98"/>
              <a:gd name="T32" fmla="*/ 44 w 87"/>
              <a:gd name="T33" fmla="*/ 0 h 98"/>
              <a:gd name="T34" fmla="*/ 26 w 87"/>
              <a:gd name="T35" fmla="*/ 13 h 98"/>
              <a:gd name="T36" fmla="*/ 22 w 87"/>
              <a:gd name="T37" fmla="*/ 6 h 98"/>
              <a:gd name="T38" fmla="*/ 6 w 87"/>
              <a:gd name="T39" fmla="*/ 22 h 98"/>
              <a:gd name="T40" fmla="*/ 14 w 87"/>
              <a:gd name="T41" fmla="*/ 26 h 98"/>
              <a:gd name="T42" fmla="*/ 0 w 87"/>
              <a:gd name="T43" fmla="*/ 44 h 98"/>
              <a:gd name="T44" fmla="*/ 9 w 87"/>
              <a:gd name="T45" fmla="*/ 44 h 98"/>
              <a:gd name="T46" fmla="*/ 65 w 87"/>
              <a:gd name="T47" fmla="*/ 6 h 98"/>
              <a:gd name="T48" fmla="*/ 61 w 87"/>
              <a:gd name="T49" fmla="*/ 13 h 98"/>
              <a:gd name="T50" fmla="*/ 81 w 87"/>
              <a:gd name="T51" fmla="*/ 22 h 98"/>
              <a:gd name="T52" fmla="*/ 74 w 87"/>
              <a:gd name="T53" fmla="*/ 26 h 98"/>
              <a:gd name="T54" fmla="*/ 79 w 87"/>
              <a:gd name="T55" fmla="*/ 44 h 98"/>
              <a:gd name="T56" fmla="*/ 87 w 87"/>
              <a:gd name="T57" fmla="*/ 44 h 98"/>
              <a:gd name="T58" fmla="*/ 53 w 87"/>
              <a:gd name="T59" fmla="*/ 79 h 98"/>
              <a:gd name="T60" fmla="*/ 32 w 87"/>
              <a:gd name="T61" fmla="*/ 85 h 98"/>
              <a:gd name="T62" fmla="*/ 30 w 87"/>
              <a:gd name="T63" fmla="*/ 88 h 98"/>
              <a:gd name="T64" fmla="*/ 33 w 87"/>
              <a:gd name="T65" fmla="*/ 92 h 98"/>
              <a:gd name="T66" fmla="*/ 35 w 87"/>
              <a:gd name="T67" fmla="*/ 92 h 98"/>
              <a:gd name="T68" fmla="*/ 53 w 87"/>
              <a:gd name="T69" fmla="*/ 86 h 98"/>
              <a:gd name="T70" fmla="*/ 54 w 87"/>
              <a:gd name="T71" fmla="*/ 86 h 98"/>
              <a:gd name="T72" fmla="*/ 54 w 87"/>
              <a:gd name="T73" fmla="*/ 86 h 98"/>
              <a:gd name="T74" fmla="*/ 58 w 87"/>
              <a:gd name="T75" fmla="*/ 90 h 98"/>
              <a:gd name="T76" fmla="*/ 56 w 87"/>
              <a:gd name="T77" fmla="*/ 93 h 98"/>
              <a:gd name="T78" fmla="*/ 37 w 87"/>
              <a:gd name="T79" fmla="*/ 98 h 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87" h="98">
                <a:moveTo>
                  <a:pt x="28" y="77"/>
                </a:moveTo>
                <a:cubicBezTo>
                  <a:pt x="29" y="72"/>
                  <a:pt x="27" y="68"/>
                  <a:pt x="21" y="59"/>
                </a:cubicBezTo>
                <a:cubicBezTo>
                  <a:pt x="18" y="55"/>
                  <a:pt x="17" y="50"/>
                  <a:pt x="17" y="44"/>
                </a:cubicBezTo>
                <a:cubicBezTo>
                  <a:pt x="17" y="29"/>
                  <a:pt x="29" y="17"/>
                  <a:pt x="44" y="17"/>
                </a:cubicBezTo>
                <a:cubicBezTo>
                  <a:pt x="59" y="17"/>
                  <a:pt x="71" y="29"/>
                  <a:pt x="71" y="44"/>
                </a:cubicBezTo>
                <a:cubicBezTo>
                  <a:pt x="71" y="50"/>
                  <a:pt x="69" y="55"/>
                  <a:pt x="66" y="59"/>
                </a:cubicBezTo>
                <a:cubicBezTo>
                  <a:pt x="62" y="66"/>
                  <a:pt x="60" y="70"/>
                  <a:pt x="59" y="74"/>
                </a:cubicBezTo>
                <a:moveTo>
                  <a:pt x="44" y="27"/>
                </a:moveTo>
                <a:cubicBezTo>
                  <a:pt x="35" y="27"/>
                  <a:pt x="28" y="35"/>
                  <a:pt x="28" y="44"/>
                </a:cubicBezTo>
                <a:cubicBezTo>
                  <a:pt x="28" y="53"/>
                  <a:pt x="35" y="60"/>
                  <a:pt x="44" y="60"/>
                </a:cubicBezTo>
                <a:cubicBezTo>
                  <a:pt x="53" y="60"/>
                  <a:pt x="60" y="53"/>
                  <a:pt x="60" y="44"/>
                </a:cubicBezTo>
                <a:cubicBezTo>
                  <a:pt x="60" y="35"/>
                  <a:pt x="53" y="27"/>
                  <a:pt x="44" y="27"/>
                </a:cubicBezTo>
                <a:close/>
                <a:moveTo>
                  <a:pt x="38" y="46"/>
                </a:moveTo>
                <a:cubicBezTo>
                  <a:pt x="42" y="52"/>
                  <a:pt x="42" y="52"/>
                  <a:pt x="42" y="52"/>
                </a:cubicBezTo>
                <a:cubicBezTo>
                  <a:pt x="50" y="39"/>
                  <a:pt x="50" y="39"/>
                  <a:pt x="50" y="39"/>
                </a:cubicBezTo>
                <a:moveTo>
                  <a:pt x="44" y="9"/>
                </a:moveTo>
                <a:cubicBezTo>
                  <a:pt x="44" y="0"/>
                  <a:pt x="44" y="0"/>
                  <a:pt x="44" y="0"/>
                </a:cubicBezTo>
                <a:moveTo>
                  <a:pt x="26" y="13"/>
                </a:moveTo>
                <a:cubicBezTo>
                  <a:pt x="22" y="6"/>
                  <a:pt x="22" y="6"/>
                  <a:pt x="22" y="6"/>
                </a:cubicBezTo>
                <a:moveTo>
                  <a:pt x="6" y="22"/>
                </a:moveTo>
                <a:cubicBezTo>
                  <a:pt x="14" y="26"/>
                  <a:pt x="14" y="26"/>
                  <a:pt x="14" y="26"/>
                </a:cubicBezTo>
                <a:moveTo>
                  <a:pt x="0" y="44"/>
                </a:moveTo>
                <a:cubicBezTo>
                  <a:pt x="9" y="44"/>
                  <a:pt x="9" y="44"/>
                  <a:pt x="9" y="44"/>
                </a:cubicBezTo>
                <a:moveTo>
                  <a:pt x="65" y="6"/>
                </a:moveTo>
                <a:cubicBezTo>
                  <a:pt x="61" y="13"/>
                  <a:pt x="61" y="13"/>
                  <a:pt x="61" y="13"/>
                </a:cubicBezTo>
                <a:moveTo>
                  <a:pt x="81" y="22"/>
                </a:moveTo>
                <a:cubicBezTo>
                  <a:pt x="74" y="26"/>
                  <a:pt x="74" y="26"/>
                  <a:pt x="74" y="26"/>
                </a:cubicBezTo>
                <a:moveTo>
                  <a:pt x="79" y="44"/>
                </a:moveTo>
                <a:cubicBezTo>
                  <a:pt x="87" y="44"/>
                  <a:pt x="87" y="44"/>
                  <a:pt x="87" y="44"/>
                </a:cubicBezTo>
                <a:moveTo>
                  <a:pt x="53" y="79"/>
                </a:moveTo>
                <a:cubicBezTo>
                  <a:pt x="53" y="79"/>
                  <a:pt x="32" y="85"/>
                  <a:pt x="32" y="85"/>
                </a:cubicBezTo>
                <a:cubicBezTo>
                  <a:pt x="31" y="85"/>
                  <a:pt x="30" y="87"/>
                  <a:pt x="30" y="88"/>
                </a:cubicBezTo>
                <a:cubicBezTo>
                  <a:pt x="30" y="90"/>
                  <a:pt x="31" y="92"/>
                  <a:pt x="33" y="92"/>
                </a:cubicBezTo>
                <a:cubicBezTo>
                  <a:pt x="34" y="92"/>
                  <a:pt x="35" y="92"/>
                  <a:pt x="35" y="92"/>
                </a:cubicBezTo>
                <a:cubicBezTo>
                  <a:pt x="53" y="86"/>
                  <a:pt x="53" y="86"/>
                  <a:pt x="53" y="86"/>
                </a:cubicBezTo>
                <a:cubicBezTo>
                  <a:pt x="54" y="86"/>
                  <a:pt x="54" y="86"/>
                  <a:pt x="54" y="86"/>
                </a:cubicBezTo>
                <a:cubicBezTo>
                  <a:pt x="54" y="86"/>
                  <a:pt x="54" y="86"/>
                  <a:pt x="54" y="86"/>
                </a:cubicBezTo>
                <a:cubicBezTo>
                  <a:pt x="56" y="86"/>
                  <a:pt x="58" y="88"/>
                  <a:pt x="58" y="90"/>
                </a:cubicBezTo>
                <a:cubicBezTo>
                  <a:pt x="58" y="91"/>
                  <a:pt x="57" y="93"/>
                  <a:pt x="56" y="93"/>
                </a:cubicBezTo>
                <a:cubicBezTo>
                  <a:pt x="37" y="98"/>
                  <a:pt x="37" y="98"/>
                  <a:pt x="37" y="98"/>
                </a:cubicBezTo>
              </a:path>
            </a:pathLst>
          </a:custGeom>
          <a:noFill/>
          <a:ln w="12700" cap="rnd">
            <a:solidFill>
              <a:schemeClr val="tx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x-none"/>
          </a:p>
        </p:txBody>
      </p:sp>
      <p:sp>
        <p:nvSpPr>
          <p:cNvPr id="47" name="Freeform 41">
            <a:extLst>
              <a:ext uri="{FF2B5EF4-FFF2-40B4-BE49-F238E27FC236}">
                <a16:creationId xmlns:a16="http://schemas.microsoft.com/office/drawing/2014/main" id="{FF28EF84-E5C4-4AF4-A9D3-9226B9F69DCF}"/>
              </a:ext>
            </a:extLst>
          </p:cNvPr>
          <p:cNvSpPr>
            <a:spLocks noEditPoints="1"/>
          </p:cNvSpPr>
          <p:nvPr/>
        </p:nvSpPr>
        <p:spPr bwMode="auto">
          <a:xfrm>
            <a:off x="3835401" y="5281613"/>
            <a:ext cx="363538" cy="290513"/>
          </a:xfrm>
          <a:custGeom>
            <a:avLst/>
            <a:gdLst>
              <a:gd name="T0" fmla="*/ 97 w 97"/>
              <a:gd name="T1" fmla="*/ 78 h 78"/>
              <a:gd name="T2" fmla="*/ 0 w 97"/>
              <a:gd name="T3" fmla="*/ 78 h 78"/>
              <a:gd name="T4" fmla="*/ 23 w 97"/>
              <a:gd name="T5" fmla="*/ 57 h 78"/>
              <a:gd name="T6" fmla="*/ 10 w 97"/>
              <a:gd name="T7" fmla="*/ 57 h 78"/>
              <a:gd name="T8" fmla="*/ 10 w 97"/>
              <a:gd name="T9" fmla="*/ 78 h 78"/>
              <a:gd name="T10" fmla="*/ 23 w 97"/>
              <a:gd name="T11" fmla="*/ 78 h 78"/>
              <a:gd name="T12" fmla="*/ 23 w 97"/>
              <a:gd name="T13" fmla="*/ 57 h 78"/>
              <a:gd name="T14" fmla="*/ 44 w 97"/>
              <a:gd name="T15" fmla="*/ 36 h 78"/>
              <a:gd name="T16" fmla="*/ 31 w 97"/>
              <a:gd name="T17" fmla="*/ 36 h 78"/>
              <a:gd name="T18" fmla="*/ 31 w 97"/>
              <a:gd name="T19" fmla="*/ 78 h 78"/>
              <a:gd name="T20" fmla="*/ 44 w 97"/>
              <a:gd name="T21" fmla="*/ 78 h 78"/>
              <a:gd name="T22" fmla="*/ 44 w 97"/>
              <a:gd name="T23" fmla="*/ 36 h 78"/>
              <a:gd name="T24" fmla="*/ 65 w 97"/>
              <a:gd name="T25" fmla="*/ 45 h 78"/>
              <a:gd name="T26" fmla="*/ 52 w 97"/>
              <a:gd name="T27" fmla="*/ 45 h 78"/>
              <a:gd name="T28" fmla="*/ 52 w 97"/>
              <a:gd name="T29" fmla="*/ 78 h 78"/>
              <a:gd name="T30" fmla="*/ 65 w 97"/>
              <a:gd name="T31" fmla="*/ 78 h 78"/>
              <a:gd name="T32" fmla="*/ 65 w 97"/>
              <a:gd name="T33" fmla="*/ 45 h 78"/>
              <a:gd name="T34" fmla="*/ 86 w 97"/>
              <a:gd name="T35" fmla="*/ 24 h 78"/>
              <a:gd name="T36" fmla="*/ 73 w 97"/>
              <a:gd name="T37" fmla="*/ 24 h 78"/>
              <a:gd name="T38" fmla="*/ 73 w 97"/>
              <a:gd name="T39" fmla="*/ 78 h 78"/>
              <a:gd name="T40" fmla="*/ 86 w 97"/>
              <a:gd name="T41" fmla="*/ 78 h 78"/>
              <a:gd name="T42" fmla="*/ 86 w 97"/>
              <a:gd name="T43" fmla="*/ 24 h 78"/>
              <a:gd name="T44" fmla="*/ 17 w 97"/>
              <a:gd name="T45" fmla="*/ 34 h 78"/>
              <a:gd name="T46" fmla="*/ 13 w 97"/>
              <a:gd name="T47" fmla="*/ 38 h 78"/>
              <a:gd name="T48" fmla="*/ 17 w 97"/>
              <a:gd name="T49" fmla="*/ 41 h 78"/>
              <a:gd name="T50" fmla="*/ 20 w 97"/>
              <a:gd name="T51" fmla="*/ 38 h 78"/>
              <a:gd name="T52" fmla="*/ 17 w 97"/>
              <a:gd name="T53" fmla="*/ 34 h 78"/>
              <a:gd name="T54" fmla="*/ 38 w 97"/>
              <a:gd name="T55" fmla="*/ 14 h 78"/>
              <a:gd name="T56" fmla="*/ 34 w 97"/>
              <a:gd name="T57" fmla="*/ 18 h 78"/>
              <a:gd name="T58" fmla="*/ 38 w 97"/>
              <a:gd name="T59" fmla="*/ 21 h 78"/>
              <a:gd name="T60" fmla="*/ 41 w 97"/>
              <a:gd name="T61" fmla="*/ 18 h 78"/>
              <a:gd name="T62" fmla="*/ 38 w 97"/>
              <a:gd name="T63" fmla="*/ 14 h 78"/>
              <a:gd name="T64" fmla="*/ 59 w 97"/>
              <a:gd name="T65" fmla="*/ 24 h 78"/>
              <a:gd name="T66" fmla="*/ 55 w 97"/>
              <a:gd name="T67" fmla="*/ 28 h 78"/>
              <a:gd name="T68" fmla="*/ 59 w 97"/>
              <a:gd name="T69" fmla="*/ 31 h 78"/>
              <a:gd name="T70" fmla="*/ 62 w 97"/>
              <a:gd name="T71" fmla="*/ 28 h 78"/>
              <a:gd name="T72" fmla="*/ 59 w 97"/>
              <a:gd name="T73" fmla="*/ 24 h 78"/>
              <a:gd name="T74" fmla="*/ 79 w 97"/>
              <a:gd name="T75" fmla="*/ 0 h 78"/>
              <a:gd name="T76" fmla="*/ 76 w 97"/>
              <a:gd name="T77" fmla="*/ 4 h 78"/>
              <a:gd name="T78" fmla="*/ 79 w 97"/>
              <a:gd name="T79" fmla="*/ 8 h 78"/>
              <a:gd name="T80" fmla="*/ 83 w 97"/>
              <a:gd name="T81" fmla="*/ 4 h 78"/>
              <a:gd name="T82" fmla="*/ 79 w 97"/>
              <a:gd name="T83" fmla="*/ 0 h 78"/>
              <a:gd name="T84" fmla="*/ 61 w 97"/>
              <a:gd name="T85" fmla="*/ 25 h 78"/>
              <a:gd name="T86" fmla="*/ 77 w 97"/>
              <a:gd name="T87" fmla="*/ 7 h 78"/>
              <a:gd name="T88" fmla="*/ 41 w 97"/>
              <a:gd name="T89" fmla="*/ 19 h 78"/>
              <a:gd name="T90" fmla="*/ 55 w 97"/>
              <a:gd name="T91" fmla="*/ 26 h 78"/>
              <a:gd name="T92" fmla="*/ 35 w 97"/>
              <a:gd name="T93" fmla="*/ 20 h 78"/>
              <a:gd name="T94" fmla="*/ 19 w 97"/>
              <a:gd name="T95" fmla="*/ 35 h 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97" h="78">
                <a:moveTo>
                  <a:pt x="97" y="78"/>
                </a:moveTo>
                <a:cubicBezTo>
                  <a:pt x="0" y="78"/>
                  <a:pt x="0" y="78"/>
                  <a:pt x="0" y="78"/>
                </a:cubicBezTo>
                <a:moveTo>
                  <a:pt x="23" y="57"/>
                </a:moveTo>
                <a:cubicBezTo>
                  <a:pt x="10" y="57"/>
                  <a:pt x="10" y="57"/>
                  <a:pt x="10" y="57"/>
                </a:cubicBezTo>
                <a:cubicBezTo>
                  <a:pt x="10" y="78"/>
                  <a:pt x="10" y="78"/>
                  <a:pt x="10" y="78"/>
                </a:cubicBezTo>
                <a:cubicBezTo>
                  <a:pt x="23" y="78"/>
                  <a:pt x="23" y="78"/>
                  <a:pt x="23" y="78"/>
                </a:cubicBezTo>
                <a:lnTo>
                  <a:pt x="23" y="57"/>
                </a:lnTo>
                <a:close/>
                <a:moveTo>
                  <a:pt x="44" y="36"/>
                </a:moveTo>
                <a:cubicBezTo>
                  <a:pt x="31" y="36"/>
                  <a:pt x="31" y="36"/>
                  <a:pt x="31" y="36"/>
                </a:cubicBezTo>
                <a:cubicBezTo>
                  <a:pt x="31" y="78"/>
                  <a:pt x="31" y="78"/>
                  <a:pt x="31" y="78"/>
                </a:cubicBezTo>
                <a:cubicBezTo>
                  <a:pt x="44" y="78"/>
                  <a:pt x="44" y="78"/>
                  <a:pt x="44" y="78"/>
                </a:cubicBezTo>
                <a:lnTo>
                  <a:pt x="44" y="36"/>
                </a:lnTo>
                <a:close/>
                <a:moveTo>
                  <a:pt x="65" y="45"/>
                </a:moveTo>
                <a:cubicBezTo>
                  <a:pt x="52" y="45"/>
                  <a:pt x="52" y="45"/>
                  <a:pt x="52" y="45"/>
                </a:cubicBezTo>
                <a:cubicBezTo>
                  <a:pt x="52" y="78"/>
                  <a:pt x="52" y="78"/>
                  <a:pt x="52" y="78"/>
                </a:cubicBezTo>
                <a:cubicBezTo>
                  <a:pt x="65" y="78"/>
                  <a:pt x="65" y="78"/>
                  <a:pt x="65" y="78"/>
                </a:cubicBezTo>
                <a:lnTo>
                  <a:pt x="65" y="45"/>
                </a:lnTo>
                <a:close/>
                <a:moveTo>
                  <a:pt x="86" y="24"/>
                </a:moveTo>
                <a:cubicBezTo>
                  <a:pt x="73" y="24"/>
                  <a:pt x="73" y="24"/>
                  <a:pt x="73" y="24"/>
                </a:cubicBezTo>
                <a:cubicBezTo>
                  <a:pt x="73" y="78"/>
                  <a:pt x="73" y="78"/>
                  <a:pt x="73" y="78"/>
                </a:cubicBezTo>
                <a:cubicBezTo>
                  <a:pt x="86" y="78"/>
                  <a:pt x="86" y="78"/>
                  <a:pt x="86" y="78"/>
                </a:cubicBezTo>
                <a:lnTo>
                  <a:pt x="86" y="24"/>
                </a:lnTo>
                <a:close/>
                <a:moveTo>
                  <a:pt x="17" y="34"/>
                </a:moveTo>
                <a:cubicBezTo>
                  <a:pt x="15" y="34"/>
                  <a:pt x="13" y="35"/>
                  <a:pt x="13" y="38"/>
                </a:cubicBezTo>
                <a:cubicBezTo>
                  <a:pt x="13" y="40"/>
                  <a:pt x="15" y="41"/>
                  <a:pt x="17" y="41"/>
                </a:cubicBezTo>
                <a:cubicBezTo>
                  <a:pt x="19" y="41"/>
                  <a:pt x="20" y="40"/>
                  <a:pt x="20" y="38"/>
                </a:cubicBezTo>
                <a:cubicBezTo>
                  <a:pt x="20" y="35"/>
                  <a:pt x="19" y="34"/>
                  <a:pt x="17" y="34"/>
                </a:cubicBezTo>
                <a:close/>
                <a:moveTo>
                  <a:pt x="38" y="14"/>
                </a:moveTo>
                <a:cubicBezTo>
                  <a:pt x="35" y="14"/>
                  <a:pt x="34" y="15"/>
                  <a:pt x="34" y="18"/>
                </a:cubicBezTo>
                <a:cubicBezTo>
                  <a:pt x="34" y="20"/>
                  <a:pt x="35" y="21"/>
                  <a:pt x="38" y="21"/>
                </a:cubicBezTo>
                <a:cubicBezTo>
                  <a:pt x="40" y="21"/>
                  <a:pt x="41" y="20"/>
                  <a:pt x="41" y="18"/>
                </a:cubicBezTo>
                <a:cubicBezTo>
                  <a:pt x="41" y="15"/>
                  <a:pt x="40" y="14"/>
                  <a:pt x="38" y="14"/>
                </a:cubicBezTo>
                <a:close/>
                <a:moveTo>
                  <a:pt x="59" y="24"/>
                </a:moveTo>
                <a:cubicBezTo>
                  <a:pt x="56" y="24"/>
                  <a:pt x="55" y="25"/>
                  <a:pt x="55" y="28"/>
                </a:cubicBezTo>
                <a:cubicBezTo>
                  <a:pt x="55" y="30"/>
                  <a:pt x="56" y="31"/>
                  <a:pt x="59" y="31"/>
                </a:cubicBezTo>
                <a:cubicBezTo>
                  <a:pt x="61" y="31"/>
                  <a:pt x="62" y="30"/>
                  <a:pt x="62" y="28"/>
                </a:cubicBezTo>
                <a:cubicBezTo>
                  <a:pt x="62" y="25"/>
                  <a:pt x="61" y="24"/>
                  <a:pt x="59" y="24"/>
                </a:cubicBezTo>
                <a:close/>
                <a:moveTo>
                  <a:pt x="79" y="0"/>
                </a:moveTo>
                <a:cubicBezTo>
                  <a:pt x="77" y="0"/>
                  <a:pt x="76" y="2"/>
                  <a:pt x="76" y="4"/>
                </a:cubicBezTo>
                <a:cubicBezTo>
                  <a:pt x="76" y="6"/>
                  <a:pt x="77" y="8"/>
                  <a:pt x="79" y="8"/>
                </a:cubicBezTo>
                <a:cubicBezTo>
                  <a:pt x="82" y="8"/>
                  <a:pt x="83" y="6"/>
                  <a:pt x="83" y="4"/>
                </a:cubicBezTo>
                <a:cubicBezTo>
                  <a:pt x="83" y="2"/>
                  <a:pt x="82" y="0"/>
                  <a:pt x="79" y="0"/>
                </a:cubicBezTo>
                <a:close/>
                <a:moveTo>
                  <a:pt x="61" y="25"/>
                </a:moveTo>
                <a:cubicBezTo>
                  <a:pt x="77" y="7"/>
                  <a:pt x="77" y="7"/>
                  <a:pt x="77" y="7"/>
                </a:cubicBezTo>
                <a:moveTo>
                  <a:pt x="41" y="19"/>
                </a:moveTo>
                <a:cubicBezTo>
                  <a:pt x="55" y="26"/>
                  <a:pt x="55" y="26"/>
                  <a:pt x="55" y="26"/>
                </a:cubicBezTo>
                <a:moveTo>
                  <a:pt x="35" y="20"/>
                </a:moveTo>
                <a:cubicBezTo>
                  <a:pt x="19" y="35"/>
                  <a:pt x="19" y="35"/>
                  <a:pt x="19" y="35"/>
                </a:cubicBezTo>
              </a:path>
            </a:pathLst>
          </a:custGeom>
          <a:noFill/>
          <a:ln w="12700" cap="rnd">
            <a:solidFill>
              <a:schemeClr val="tx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x-none"/>
          </a:p>
        </p:txBody>
      </p:sp>
      <p:sp>
        <p:nvSpPr>
          <p:cNvPr id="48" name="Freeform 42">
            <a:extLst>
              <a:ext uri="{FF2B5EF4-FFF2-40B4-BE49-F238E27FC236}">
                <a16:creationId xmlns:a16="http://schemas.microsoft.com/office/drawing/2014/main" id="{36298D1D-F20E-4C1B-AB2B-2179626CE0E4}"/>
              </a:ext>
            </a:extLst>
          </p:cNvPr>
          <p:cNvSpPr>
            <a:spLocks noEditPoints="1"/>
          </p:cNvSpPr>
          <p:nvPr/>
        </p:nvSpPr>
        <p:spPr bwMode="auto">
          <a:xfrm>
            <a:off x="6489701" y="2560638"/>
            <a:ext cx="363538" cy="369888"/>
          </a:xfrm>
          <a:custGeom>
            <a:avLst/>
            <a:gdLst>
              <a:gd name="T0" fmla="*/ 36 w 97"/>
              <a:gd name="T1" fmla="*/ 10 h 99"/>
              <a:gd name="T2" fmla="*/ 85 w 97"/>
              <a:gd name="T3" fmla="*/ 40 h 99"/>
              <a:gd name="T4" fmla="*/ 97 w 97"/>
              <a:gd name="T5" fmla="*/ 63 h 99"/>
              <a:gd name="T6" fmla="*/ 87 w 97"/>
              <a:gd name="T7" fmla="*/ 63 h 99"/>
              <a:gd name="T8" fmla="*/ 87 w 97"/>
              <a:gd name="T9" fmla="*/ 80 h 99"/>
              <a:gd name="T10" fmla="*/ 81 w 97"/>
              <a:gd name="T11" fmla="*/ 85 h 99"/>
              <a:gd name="T12" fmla="*/ 70 w 97"/>
              <a:gd name="T13" fmla="*/ 85 h 99"/>
              <a:gd name="T14" fmla="*/ 70 w 97"/>
              <a:gd name="T15" fmla="*/ 99 h 99"/>
              <a:gd name="T16" fmla="*/ 26 w 97"/>
              <a:gd name="T17" fmla="*/ 99 h 99"/>
              <a:gd name="T18" fmla="*/ 26 w 97"/>
              <a:gd name="T19" fmla="*/ 85 h 99"/>
              <a:gd name="T20" fmla="*/ 21 w 97"/>
              <a:gd name="T21" fmla="*/ 75 h 99"/>
              <a:gd name="T22" fmla="*/ 54 w 97"/>
              <a:gd name="T23" fmla="*/ 45 h 99"/>
              <a:gd name="T24" fmla="*/ 54 w 97"/>
              <a:gd name="T25" fmla="*/ 38 h 99"/>
              <a:gd name="T26" fmla="*/ 46 w 97"/>
              <a:gd name="T27" fmla="*/ 35 h 99"/>
              <a:gd name="T28" fmla="*/ 45 w 97"/>
              <a:gd name="T29" fmla="*/ 32 h 99"/>
              <a:gd name="T30" fmla="*/ 49 w 97"/>
              <a:gd name="T31" fmla="*/ 25 h 99"/>
              <a:gd name="T32" fmla="*/ 44 w 97"/>
              <a:gd name="T33" fmla="*/ 20 h 99"/>
              <a:gd name="T34" fmla="*/ 36 w 97"/>
              <a:gd name="T35" fmla="*/ 23 h 99"/>
              <a:gd name="T36" fmla="*/ 34 w 97"/>
              <a:gd name="T37" fmla="*/ 22 h 99"/>
              <a:gd name="T38" fmla="*/ 31 w 97"/>
              <a:gd name="T39" fmla="*/ 14 h 99"/>
              <a:gd name="T40" fmla="*/ 24 w 97"/>
              <a:gd name="T41" fmla="*/ 14 h 99"/>
              <a:gd name="T42" fmla="*/ 21 w 97"/>
              <a:gd name="T43" fmla="*/ 22 h 99"/>
              <a:gd name="T44" fmla="*/ 18 w 97"/>
              <a:gd name="T45" fmla="*/ 23 h 99"/>
              <a:gd name="T46" fmla="*/ 11 w 97"/>
              <a:gd name="T47" fmla="*/ 20 h 99"/>
              <a:gd name="T48" fmla="*/ 6 w 97"/>
              <a:gd name="T49" fmla="*/ 25 h 99"/>
              <a:gd name="T50" fmla="*/ 9 w 97"/>
              <a:gd name="T51" fmla="*/ 32 h 99"/>
              <a:gd name="T52" fmla="*/ 8 w 97"/>
              <a:gd name="T53" fmla="*/ 35 h 99"/>
              <a:gd name="T54" fmla="*/ 0 w 97"/>
              <a:gd name="T55" fmla="*/ 38 h 99"/>
              <a:gd name="T56" fmla="*/ 0 w 97"/>
              <a:gd name="T57" fmla="*/ 45 h 99"/>
              <a:gd name="T58" fmla="*/ 8 w 97"/>
              <a:gd name="T59" fmla="*/ 48 h 99"/>
              <a:gd name="T60" fmla="*/ 9 w 97"/>
              <a:gd name="T61" fmla="*/ 50 h 99"/>
              <a:gd name="T62" fmla="*/ 6 w 97"/>
              <a:gd name="T63" fmla="*/ 58 h 99"/>
              <a:gd name="T64" fmla="*/ 11 w 97"/>
              <a:gd name="T65" fmla="*/ 63 h 99"/>
              <a:gd name="T66" fmla="*/ 18 w 97"/>
              <a:gd name="T67" fmla="*/ 59 h 99"/>
              <a:gd name="T68" fmla="*/ 21 w 97"/>
              <a:gd name="T69" fmla="*/ 60 h 99"/>
              <a:gd name="T70" fmla="*/ 24 w 97"/>
              <a:gd name="T71" fmla="*/ 68 h 99"/>
              <a:gd name="T72" fmla="*/ 31 w 97"/>
              <a:gd name="T73" fmla="*/ 68 h 99"/>
              <a:gd name="T74" fmla="*/ 34 w 97"/>
              <a:gd name="T75" fmla="*/ 60 h 99"/>
              <a:gd name="T76" fmla="*/ 36 w 97"/>
              <a:gd name="T77" fmla="*/ 59 h 99"/>
              <a:gd name="T78" fmla="*/ 44 w 97"/>
              <a:gd name="T79" fmla="*/ 63 h 99"/>
              <a:gd name="T80" fmla="*/ 49 w 97"/>
              <a:gd name="T81" fmla="*/ 58 h 99"/>
              <a:gd name="T82" fmla="*/ 45 w 97"/>
              <a:gd name="T83" fmla="*/ 50 h 99"/>
              <a:gd name="T84" fmla="*/ 46 w 97"/>
              <a:gd name="T85" fmla="*/ 48 h 99"/>
              <a:gd name="T86" fmla="*/ 54 w 97"/>
              <a:gd name="T87" fmla="*/ 45 h 99"/>
              <a:gd name="T88" fmla="*/ 27 w 97"/>
              <a:gd name="T89" fmla="*/ 30 h 99"/>
              <a:gd name="T90" fmla="*/ 16 w 97"/>
              <a:gd name="T91" fmla="*/ 41 h 99"/>
              <a:gd name="T92" fmla="*/ 27 w 97"/>
              <a:gd name="T93" fmla="*/ 53 h 99"/>
              <a:gd name="T94" fmla="*/ 39 w 97"/>
              <a:gd name="T95" fmla="*/ 41 h 99"/>
              <a:gd name="T96" fmla="*/ 27 w 97"/>
              <a:gd name="T97" fmla="*/ 30 h 99"/>
              <a:gd name="T98" fmla="*/ 70 w 97"/>
              <a:gd name="T99" fmla="*/ 85 h 99"/>
              <a:gd name="T100" fmla="*/ 64 w 97"/>
              <a:gd name="T101" fmla="*/ 85 h 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97" h="99">
                <a:moveTo>
                  <a:pt x="36" y="10"/>
                </a:moveTo>
                <a:cubicBezTo>
                  <a:pt x="90" y="0"/>
                  <a:pt x="85" y="40"/>
                  <a:pt x="85" y="40"/>
                </a:cubicBezTo>
                <a:cubicBezTo>
                  <a:pt x="97" y="63"/>
                  <a:pt x="97" y="63"/>
                  <a:pt x="97" y="63"/>
                </a:cubicBezTo>
                <a:cubicBezTo>
                  <a:pt x="87" y="63"/>
                  <a:pt x="87" y="63"/>
                  <a:pt x="87" y="63"/>
                </a:cubicBezTo>
                <a:cubicBezTo>
                  <a:pt x="87" y="80"/>
                  <a:pt x="87" y="80"/>
                  <a:pt x="87" y="80"/>
                </a:cubicBezTo>
                <a:cubicBezTo>
                  <a:pt x="87" y="83"/>
                  <a:pt x="84" y="85"/>
                  <a:pt x="81" y="85"/>
                </a:cubicBezTo>
                <a:cubicBezTo>
                  <a:pt x="70" y="85"/>
                  <a:pt x="70" y="85"/>
                  <a:pt x="70" y="85"/>
                </a:cubicBezTo>
                <a:cubicBezTo>
                  <a:pt x="70" y="99"/>
                  <a:pt x="70" y="99"/>
                  <a:pt x="70" y="99"/>
                </a:cubicBezTo>
                <a:moveTo>
                  <a:pt x="26" y="99"/>
                </a:moveTo>
                <a:cubicBezTo>
                  <a:pt x="26" y="85"/>
                  <a:pt x="26" y="85"/>
                  <a:pt x="26" y="85"/>
                </a:cubicBezTo>
                <a:cubicBezTo>
                  <a:pt x="21" y="75"/>
                  <a:pt x="21" y="75"/>
                  <a:pt x="21" y="75"/>
                </a:cubicBezTo>
                <a:moveTo>
                  <a:pt x="54" y="45"/>
                </a:moveTo>
                <a:cubicBezTo>
                  <a:pt x="54" y="38"/>
                  <a:pt x="54" y="38"/>
                  <a:pt x="54" y="38"/>
                </a:cubicBezTo>
                <a:cubicBezTo>
                  <a:pt x="46" y="35"/>
                  <a:pt x="46" y="35"/>
                  <a:pt x="46" y="35"/>
                </a:cubicBezTo>
                <a:cubicBezTo>
                  <a:pt x="46" y="34"/>
                  <a:pt x="46" y="33"/>
                  <a:pt x="45" y="32"/>
                </a:cubicBezTo>
                <a:cubicBezTo>
                  <a:pt x="49" y="25"/>
                  <a:pt x="49" y="25"/>
                  <a:pt x="49" y="25"/>
                </a:cubicBezTo>
                <a:cubicBezTo>
                  <a:pt x="44" y="20"/>
                  <a:pt x="44" y="20"/>
                  <a:pt x="44" y="20"/>
                </a:cubicBezTo>
                <a:cubicBezTo>
                  <a:pt x="36" y="23"/>
                  <a:pt x="36" y="23"/>
                  <a:pt x="36" y="23"/>
                </a:cubicBezTo>
                <a:cubicBezTo>
                  <a:pt x="35" y="23"/>
                  <a:pt x="35" y="22"/>
                  <a:pt x="34" y="22"/>
                </a:cubicBezTo>
                <a:cubicBezTo>
                  <a:pt x="31" y="14"/>
                  <a:pt x="31" y="14"/>
                  <a:pt x="31" y="14"/>
                </a:cubicBezTo>
                <a:cubicBezTo>
                  <a:pt x="24" y="14"/>
                  <a:pt x="24" y="14"/>
                  <a:pt x="24" y="14"/>
                </a:cubicBezTo>
                <a:cubicBezTo>
                  <a:pt x="21" y="22"/>
                  <a:pt x="21" y="22"/>
                  <a:pt x="21" y="22"/>
                </a:cubicBezTo>
                <a:cubicBezTo>
                  <a:pt x="20" y="22"/>
                  <a:pt x="19" y="23"/>
                  <a:pt x="18" y="23"/>
                </a:cubicBezTo>
                <a:cubicBezTo>
                  <a:pt x="11" y="20"/>
                  <a:pt x="11" y="20"/>
                  <a:pt x="11" y="20"/>
                </a:cubicBezTo>
                <a:cubicBezTo>
                  <a:pt x="6" y="25"/>
                  <a:pt x="6" y="25"/>
                  <a:pt x="6" y="25"/>
                </a:cubicBezTo>
                <a:cubicBezTo>
                  <a:pt x="9" y="32"/>
                  <a:pt x="9" y="32"/>
                  <a:pt x="9" y="32"/>
                </a:cubicBezTo>
                <a:cubicBezTo>
                  <a:pt x="9" y="33"/>
                  <a:pt x="8" y="34"/>
                  <a:pt x="8" y="35"/>
                </a:cubicBezTo>
                <a:cubicBezTo>
                  <a:pt x="0" y="38"/>
                  <a:pt x="0" y="38"/>
                  <a:pt x="0" y="38"/>
                </a:cubicBezTo>
                <a:cubicBezTo>
                  <a:pt x="0" y="45"/>
                  <a:pt x="0" y="45"/>
                  <a:pt x="0" y="45"/>
                </a:cubicBezTo>
                <a:cubicBezTo>
                  <a:pt x="8" y="48"/>
                  <a:pt x="8" y="48"/>
                  <a:pt x="8" y="48"/>
                </a:cubicBezTo>
                <a:cubicBezTo>
                  <a:pt x="8" y="49"/>
                  <a:pt x="9" y="49"/>
                  <a:pt x="9" y="50"/>
                </a:cubicBezTo>
                <a:cubicBezTo>
                  <a:pt x="6" y="58"/>
                  <a:pt x="6" y="58"/>
                  <a:pt x="6" y="58"/>
                </a:cubicBezTo>
                <a:cubicBezTo>
                  <a:pt x="11" y="63"/>
                  <a:pt x="11" y="63"/>
                  <a:pt x="11" y="63"/>
                </a:cubicBezTo>
                <a:cubicBezTo>
                  <a:pt x="18" y="59"/>
                  <a:pt x="18" y="59"/>
                  <a:pt x="18" y="59"/>
                </a:cubicBezTo>
                <a:cubicBezTo>
                  <a:pt x="19" y="60"/>
                  <a:pt x="20" y="60"/>
                  <a:pt x="21" y="60"/>
                </a:cubicBezTo>
                <a:cubicBezTo>
                  <a:pt x="24" y="68"/>
                  <a:pt x="24" y="68"/>
                  <a:pt x="24" y="68"/>
                </a:cubicBezTo>
                <a:cubicBezTo>
                  <a:pt x="31" y="68"/>
                  <a:pt x="31" y="68"/>
                  <a:pt x="31" y="68"/>
                </a:cubicBezTo>
                <a:cubicBezTo>
                  <a:pt x="34" y="60"/>
                  <a:pt x="34" y="60"/>
                  <a:pt x="34" y="60"/>
                </a:cubicBezTo>
                <a:cubicBezTo>
                  <a:pt x="35" y="60"/>
                  <a:pt x="35" y="60"/>
                  <a:pt x="36" y="59"/>
                </a:cubicBezTo>
                <a:cubicBezTo>
                  <a:pt x="44" y="63"/>
                  <a:pt x="44" y="63"/>
                  <a:pt x="44" y="63"/>
                </a:cubicBezTo>
                <a:cubicBezTo>
                  <a:pt x="49" y="58"/>
                  <a:pt x="49" y="58"/>
                  <a:pt x="49" y="58"/>
                </a:cubicBezTo>
                <a:cubicBezTo>
                  <a:pt x="45" y="50"/>
                  <a:pt x="45" y="50"/>
                  <a:pt x="45" y="50"/>
                </a:cubicBezTo>
                <a:cubicBezTo>
                  <a:pt x="46" y="49"/>
                  <a:pt x="46" y="49"/>
                  <a:pt x="46" y="48"/>
                </a:cubicBezTo>
                <a:lnTo>
                  <a:pt x="54" y="45"/>
                </a:lnTo>
                <a:close/>
                <a:moveTo>
                  <a:pt x="27" y="30"/>
                </a:moveTo>
                <a:cubicBezTo>
                  <a:pt x="21" y="30"/>
                  <a:pt x="16" y="35"/>
                  <a:pt x="16" y="41"/>
                </a:cubicBezTo>
                <a:cubicBezTo>
                  <a:pt x="16" y="47"/>
                  <a:pt x="21" y="53"/>
                  <a:pt x="27" y="53"/>
                </a:cubicBezTo>
                <a:cubicBezTo>
                  <a:pt x="34" y="53"/>
                  <a:pt x="39" y="47"/>
                  <a:pt x="39" y="41"/>
                </a:cubicBezTo>
                <a:cubicBezTo>
                  <a:pt x="39" y="35"/>
                  <a:pt x="34" y="30"/>
                  <a:pt x="27" y="30"/>
                </a:cubicBezTo>
                <a:close/>
                <a:moveTo>
                  <a:pt x="70" y="85"/>
                </a:moveTo>
                <a:cubicBezTo>
                  <a:pt x="64" y="85"/>
                  <a:pt x="64" y="85"/>
                  <a:pt x="64" y="85"/>
                </a:cubicBezTo>
              </a:path>
            </a:pathLst>
          </a:custGeom>
          <a:noFill/>
          <a:ln w="12700" cap="rnd">
            <a:solidFill>
              <a:schemeClr val="tx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x-none"/>
          </a:p>
        </p:txBody>
      </p:sp>
      <p:sp>
        <p:nvSpPr>
          <p:cNvPr id="72" name="Text Placeholder 33">
            <a:extLst>
              <a:ext uri="{FF2B5EF4-FFF2-40B4-BE49-F238E27FC236}">
                <a16:creationId xmlns:a16="http://schemas.microsoft.com/office/drawing/2014/main" id="{477B5F34-8808-485D-93C0-B66A00388D4B}"/>
              </a:ext>
            </a:extLst>
          </p:cNvPr>
          <p:cNvSpPr txBox="1">
            <a:spLocks/>
          </p:cNvSpPr>
          <p:nvPr/>
        </p:nvSpPr>
        <p:spPr>
          <a:xfrm>
            <a:off x="7297738" y="4062375"/>
            <a:ext cx="4533636" cy="9683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400" dirty="0">
                <a:latin typeface="IBM Plex Serif"/>
              </a:rPr>
              <a:t>Topological diagrams are helpful roadmaps for designing effective systems and improving communication.</a:t>
            </a:r>
            <a:endParaRPr lang="en-US" sz="1400" dirty="0">
              <a:latin typeface="IBM Plex Serif"/>
            </a:endParaRPr>
          </a:p>
        </p:txBody>
      </p:sp>
      <p:sp>
        <p:nvSpPr>
          <p:cNvPr id="73" name="Text Placeholder 33">
            <a:extLst>
              <a:ext uri="{FF2B5EF4-FFF2-40B4-BE49-F238E27FC236}">
                <a16:creationId xmlns:a16="http://schemas.microsoft.com/office/drawing/2014/main" id="{4216E4F4-E85F-4FF7-9B62-BFB837D5CFFF}"/>
              </a:ext>
            </a:extLst>
          </p:cNvPr>
          <p:cNvSpPr txBox="1">
            <a:spLocks/>
          </p:cNvSpPr>
          <p:nvPr/>
        </p:nvSpPr>
        <p:spPr>
          <a:xfrm>
            <a:off x="6276976" y="5732463"/>
            <a:ext cx="5915024" cy="9683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400" dirty="0">
                <a:latin typeface="IBM Plex Serif"/>
              </a:rPr>
              <a:t>Use topologies as a guide for on boarding and connecting everything, and seek expert help if needed.</a:t>
            </a:r>
            <a:endParaRPr lang="en-US" sz="1400" dirty="0">
              <a:latin typeface="IBM Plex Serif"/>
            </a:endParaRPr>
          </a:p>
        </p:txBody>
      </p:sp>
      <p:sp>
        <p:nvSpPr>
          <p:cNvPr id="74" name="Text Placeholder 33">
            <a:extLst>
              <a:ext uri="{FF2B5EF4-FFF2-40B4-BE49-F238E27FC236}">
                <a16:creationId xmlns:a16="http://schemas.microsoft.com/office/drawing/2014/main" id="{D5254074-E3C3-48F5-84E9-67AD7EF3E29E}"/>
              </a:ext>
            </a:extLst>
          </p:cNvPr>
          <p:cNvSpPr txBox="1">
            <a:spLocks/>
          </p:cNvSpPr>
          <p:nvPr/>
        </p:nvSpPr>
        <p:spPr>
          <a:xfrm>
            <a:off x="2209800" y="1173937"/>
            <a:ext cx="3712252" cy="8409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400" dirty="0">
                <a:latin typeface="IBM Plex Serif"/>
              </a:rPr>
              <a:t>Cost-effectiveness is a major benefit of network topology due to the ability to identify and eliminate inefficient components.</a:t>
            </a:r>
            <a:endParaRPr lang="en-US" sz="1400" dirty="0">
              <a:latin typeface="IBM Plex Serif"/>
            </a:endParaRPr>
          </a:p>
        </p:txBody>
      </p:sp>
      <p:sp>
        <p:nvSpPr>
          <p:cNvPr id="75" name="Text Placeholder 33">
            <a:extLst>
              <a:ext uri="{FF2B5EF4-FFF2-40B4-BE49-F238E27FC236}">
                <a16:creationId xmlns:a16="http://schemas.microsoft.com/office/drawing/2014/main" id="{54885142-3F28-4AAC-935A-EC012A269CCA}"/>
              </a:ext>
            </a:extLst>
          </p:cNvPr>
          <p:cNvSpPr txBox="1">
            <a:spLocks/>
          </p:cNvSpPr>
          <p:nvPr/>
        </p:nvSpPr>
        <p:spPr>
          <a:xfrm>
            <a:off x="208161" y="2582412"/>
            <a:ext cx="4229578" cy="9683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400" dirty="0">
                <a:latin typeface="IBM Plex Serif"/>
              </a:rPr>
              <a:t>Topology is essential in understanding networking and network design theory.</a:t>
            </a:r>
            <a:endParaRPr lang="en-US" sz="1400" dirty="0">
              <a:latin typeface="IBM Plex Serif"/>
            </a:endParaRPr>
          </a:p>
        </p:txBody>
      </p:sp>
      <p:sp>
        <p:nvSpPr>
          <p:cNvPr id="65" name="Text Placeholder 36">
            <a:extLst>
              <a:ext uri="{FF2B5EF4-FFF2-40B4-BE49-F238E27FC236}">
                <a16:creationId xmlns:a16="http://schemas.microsoft.com/office/drawing/2014/main" id="{8C5257A8-8B8E-4461-935B-57F7786AEAB0}"/>
              </a:ext>
            </a:extLst>
          </p:cNvPr>
          <p:cNvSpPr txBox="1">
            <a:spLocks/>
          </p:cNvSpPr>
          <p:nvPr/>
        </p:nvSpPr>
        <p:spPr>
          <a:xfrm>
            <a:off x="323374" y="278085"/>
            <a:ext cx="5548495" cy="45375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0" lang="en-US" sz="2400" b="1" i="0" u="none" strike="noStrike" kern="1200" cap="none" normalizeH="0" baseline="0" dirty="0" smtClean="0">
                <a:ln>
                  <a:noFill/>
                </a:ln>
                <a:solidFill>
                  <a:schemeClr val="accent2"/>
                </a:solidFill>
                <a:effectLst/>
                <a:latin typeface="Open Sans" panose="020B06060305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0" lang="en-US" sz="2400" b="1" i="0" u="none" strike="noStrike" kern="1200" cap="none" normalizeH="0" baseline="0" dirty="0" smtClean="0">
                <a:ln>
                  <a:noFill/>
                </a:ln>
                <a:solidFill>
                  <a:srgbClr val="FE2635"/>
                </a:solidFill>
                <a:effectLst/>
                <a:latin typeface="Open Sans" panose="020B0606030504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0" lang="en-US" sz="2400" b="1" i="0" u="none" strike="noStrike" kern="1200" cap="none" normalizeH="0" baseline="0" dirty="0" smtClean="0">
                <a:ln>
                  <a:noFill/>
                </a:ln>
                <a:solidFill>
                  <a:srgbClr val="FE2635"/>
                </a:solidFill>
                <a:effectLst/>
                <a:latin typeface="Open Sans" panose="020B0606030504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0" lang="en-US" sz="2400" b="1" i="0" u="none" strike="noStrike" kern="1200" cap="none" normalizeH="0" baseline="0" dirty="0" smtClean="0">
                <a:ln>
                  <a:noFill/>
                </a:ln>
                <a:solidFill>
                  <a:srgbClr val="FE2635"/>
                </a:solidFill>
                <a:effectLst/>
                <a:latin typeface="Open Sans" panose="020B0606030504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0" lang="ru-RU" sz="2400" b="1" i="0" u="none" strike="noStrike" kern="1200" cap="none" normalizeH="0" baseline="0" dirty="0">
                <a:ln>
                  <a:noFill/>
                </a:ln>
                <a:solidFill>
                  <a:srgbClr val="FE2635"/>
                </a:solidFill>
                <a:effectLst/>
                <a:latin typeface="Open Sans" panose="020B0606030504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Importance of Topology :</a:t>
            </a:r>
          </a:p>
        </p:txBody>
      </p:sp>
      <p:sp>
        <p:nvSpPr>
          <p:cNvPr id="69" name="Freeform 40">
            <a:extLst>
              <a:ext uri="{FF2B5EF4-FFF2-40B4-BE49-F238E27FC236}">
                <a16:creationId xmlns:a16="http://schemas.microsoft.com/office/drawing/2014/main" id="{B6F996EA-36BB-4275-85B9-CE01E793D89F}"/>
              </a:ext>
            </a:extLst>
          </p:cNvPr>
          <p:cNvSpPr>
            <a:spLocks noEditPoints="1"/>
          </p:cNvSpPr>
          <p:nvPr/>
        </p:nvSpPr>
        <p:spPr bwMode="auto">
          <a:xfrm>
            <a:off x="7772255" y="1206791"/>
            <a:ext cx="404813" cy="350838"/>
          </a:xfrm>
          <a:custGeom>
            <a:avLst/>
            <a:gdLst>
              <a:gd name="T0" fmla="*/ 80 w 114"/>
              <a:gd name="T1" fmla="*/ 51 h 99"/>
              <a:gd name="T2" fmla="*/ 80 w 114"/>
              <a:gd name="T3" fmla="*/ 56 h 99"/>
              <a:gd name="T4" fmla="*/ 72 w 114"/>
              <a:gd name="T5" fmla="*/ 56 h 99"/>
              <a:gd name="T6" fmla="*/ 72 w 114"/>
              <a:gd name="T7" fmla="*/ 51 h 99"/>
              <a:gd name="T8" fmla="*/ 56 w 114"/>
              <a:gd name="T9" fmla="*/ 41 h 99"/>
              <a:gd name="T10" fmla="*/ 64 w 114"/>
              <a:gd name="T11" fmla="*/ 37 h 99"/>
              <a:gd name="T12" fmla="*/ 76 w 114"/>
              <a:gd name="T13" fmla="*/ 44 h 99"/>
              <a:gd name="T14" fmla="*/ 87 w 114"/>
              <a:gd name="T15" fmla="*/ 37 h 99"/>
              <a:gd name="T16" fmla="*/ 76 w 114"/>
              <a:gd name="T17" fmla="*/ 31 h 99"/>
              <a:gd name="T18" fmla="*/ 58 w 114"/>
              <a:gd name="T19" fmla="*/ 17 h 99"/>
              <a:gd name="T20" fmla="*/ 72 w 114"/>
              <a:gd name="T21" fmla="*/ 4 h 99"/>
              <a:gd name="T22" fmla="*/ 72 w 114"/>
              <a:gd name="T23" fmla="*/ 0 h 99"/>
              <a:gd name="T24" fmla="*/ 80 w 114"/>
              <a:gd name="T25" fmla="*/ 0 h 99"/>
              <a:gd name="T26" fmla="*/ 80 w 114"/>
              <a:gd name="T27" fmla="*/ 4 h 99"/>
              <a:gd name="T28" fmla="*/ 94 w 114"/>
              <a:gd name="T29" fmla="*/ 13 h 99"/>
              <a:gd name="T30" fmla="*/ 87 w 114"/>
              <a:gd name="T31" fmla="*/ 16 h 99"/>
              <a:gd name="T32" fmla="*/ 76 w 114"/>
              <a:gd name="T33" fmla="*/ 11 h 99"/>
              <a:gd name="T34" fmla="*/ 67 w 114"/>
              <a:gd name="T35" fmla="*/ 17 h 99"/>
              <a:gd name="T36" fmla="*/ 77 w 114"/>
              <a:gd name="T37" fmla="*/ 23 h 99"/>
              <a:gd name="T38" fmla="*/ 95 w 114"/>
              <a:gd name="T39" fmla="*/ 37 h 99"/>
              <a:gd name="T40" fmla="*/ 80 w 114"/>
              <a:gd name="T41" fmla="*/ 51 h 99"/>
              <a:gd name="T42" fmla="*/ 110 w 114"/>
              <a:gd name="T43" fmla="*/ 74 h 99"/>
              <a:gd name="T44" fmla="*/ 81 w 114"/>
              <a:gd name="T45" fmla="*/ 82 h 99"/>
              <a:gd name="T46" fmla="*/ 58 w 114"/>
              <a:gd name="T47" fmla="*/ 73 h 99"/>
              <a:gd name="T48" fmla="*/ 83 w 114"/>
              <a:gd name="T49" fmla="*/ 72 h 99"/>
              <a:gd name="T50" fmla="*/ 68 w 114"/>
              <a:gd name="T51" fmla="*/ 62 h 99"/>
              <a:gd name="T52" fmla="*/ 49 w 114"/>
              <a:gd name="T53" fmla="*/ 59 h 99"/>
              <a:gd name="T54" fmla="*/ 23 w 114"/>
              <a:gd name="T55" fmla="*/ 65 h 99"/>
              <a:gd name="T56" fmla="*/ 23 w 114"/>
              <a:gd name="T57" fmla="*/ 92 h 99"/>
              <a:gd name="T58" fmla="*/ 39 w 114"/>
              <a:gd name="T59" fmla="*/ 95 h 99"/>
              <a:gd name="T60" fmla="*/ 84 w 114"/>
              <a:gd name="T61" fmla="*/ 97 h 99"/>
              <a:gd name="T62" fmla="*/ 113 w 114"/>
              <a:gd name="T63" fmla="*/ 77 h 99"/>
              <a:gd name="T64" fmla="*/ 110 w 114"/>
              <a:gd name="T65" fmla="*/ 74 h 99"/>
              <a:gd name="T66" fmla="*/ 0 w 114"/>
              <a:gd name="T67" fmla="*/ 99 h 99"/>
              <a:gd name="T68" fmla="*/ 18 w 114"/>
              <a:gd name="T69" fmla="*/ 99 h 99"/>
              <a:gd name="T70" fmla="*/ 18 w 114"/>
              <a:gd name="T71" fmla="*/ 65 h 99"/>
              <a:gd name="T72" fmla="*/ 0 w 114"/>
              <a:gd name="T73" fmla="*/ 65 h 99"/>
              <a:gd name="T74" fmla="*/ 0 w 114"/>
              <a:gd name="T75" fmla="*/ 99 h 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14" h="99">
                <a:moveTo>
                  <a:pt x="80" y="51"/>
                </a:moveTo>
                <a:cubicBezTo>
                  <a:pt x="80" y="56"/>
                  <a:pt x="80" y="56"/>
                  <a:pt x="80" y="56"/>
                </a:cubicBezTo>
                <a:cubicBezTo>
                  <a:pt x="72" y="56"/>
                  <a:pt x="72" y="56"/>
                  <a:pt x="72" y="56"/>
                </a:cubicBezTo>
                <a:cubicBezTo>
                  <a:pt x="72" y="51"/>
                  <a:pt x="72" y="51"/>
                  <a:pt x="72" y="51"/>
                </a:cubicBezTo>
                <a:cubicBezTo>
                  <a:pt x="65" y="51"/>
                  <a:pt x="59" y="47"/>
                  <a:pt x="56" y="41"/>
                </a:cubicBezTo>
                <a:cubicBezTo>
                  <a:pt x="64" y="37"/>
                  <a:pt x="64" y="37"/>
                  <a:pt x="64" y="37"/>
                </a:cubicBezTo>
                <a:cubicBezTo>
                  <a:pt x="66" y="42"/>
                  <a:pt x="71" y="44"/>
                  <a:pt x="76" y="44"/>
                </a:cubicBezTo>
                <a:cubicBezTo>
                  <a:pt x="82" y="44"/>
                  <a:pt x="87" y="42"/>
                  <a:pt x="87" y="37"/>
                </a:cubicBezTo>
                <a:cubicBezTo>
                  <a:pt x="87" y="33"/>
                  <a:pt x="82" y="31"/>
                  <a:pt x="76" y="31"/>
                </a:cubicBezTo>
                <a:cubicBezTo>
                  <a:pt x="67" y="30"/>
                  <a:pt x="58" y="27"/>
                  <a:pt x="58" y="17"/>
                </a:cubicBezTo>
                <a:cubicBezTo>
                  <a:pt x="58" y="9"/>
                  <a:pt x="65" y="6"/>
                  <a:pt x="72" y="4"/>
                </a:cubicBezTo>
                <a:cubicBezTo>
                  <a:pt x="72" y="0"/>
                  <a:pt x="72" y="0"/>
                  <a:pt x="72" y="0"/>
                </a:cubicBezTo>
                <a:cubicBezTo>
                  <a:pt x="80" y="0"/>
                  <a:pt x="80" y="0"/>
                  <a:pt x="80" y="0"/>
                </a:cubicBezTo>
                <a:cubicBezTo>
                  <a:pt x="80" y="4"/>
                  <a:pt x="80" y="4"/>
                  <a:pt x="80" y="4"/>
                </a:cubicBezTo>
                <a:cubicBezTo>
                  <a:pt x="85" y="5"/>
                  <a:pt x="91" y="7"/>
                  <a:pt x="94" y="13"/>
                </a:cubicBezTo>
                <a:cubicBezTo>
                  <a:pt x="87" y="16"/>
                  <a:pt x="87" y="16"/>
                  <a:pt x="87" y="16"/>
                </a:cubicBezTo>
                <a:cubicBezTo>
                  <a:pt x="85" y="14"/>
                  <a:pt x="81" y="11"/>
                  <a:pt x="76" y="11"/>
                </a:cubicBezTo>
                <a:cubicBezTo>
                  <a:pt x="70" y="11"/>
                  <a:pt x="67" y="14"/>
                  <a:pt x="67" y="17"/>
                </a:cubicBezTo>
                <a:cubicBezTo>
                  <a:pt x="67" y="21"/>
                  <a:pt x="71" y="22"/>
                  <a:pt x="77" y="23"/>
                </a:cubicBezTo>
                <a:cubicBezTo>
                  <a:pt x="86" y="24"/>
                  <a:pt x="95" y="27"/>
                  <a:pt x="95" y="37"/>
                </a:cubicBezTo>
                <a:cubicBezTo>
                  <a:pt x="95" y="46"/>
                  <a:pt x="88" y="50"/>
                  <a:pt x="80" y="51"/>
                </a:cubicBezTo>
                <a:close/>
                <a:moveTo>
                  <a:pt x="110" y="74"/>
                </a:moveTo>
                <a:cubicBezTo>
                  <a:pt x="102" y="71"/>
                  <a:pt x="95" y="77"/>
                  <a:pt x="81" y="82"/>
                </a:cubicBezTo>
                <a:cubicBezTo>
                  <a:pt x="79" y="83"/>
                  <a:pt x="59" y="77"/>
                  <a:pt x="58" y="73"/>
                </a:cubicBezTo>
                <a:cubicBezTo>
                  <a:pt x="58" y="71"/>
                  <a:pt x="78" y="75"/>
                  <a:pt x="83" y="72"/>
                </a:cubicBezTo>
                <a:cubicBezTo>
                  <a:pt x="91" y="65"/>
                  <a:pt x="82" y="63"/>
                  <a:pt x="68" y="62"/>
                </a:cubicBezTo>
                <a:cubicBezTo>
                  <a:pt x="68" y="62"/>
                  <a:pt x="61" y="61"/>
                  <a:pt x="49" y="59"/>
                </a:cubicBezTo>
                <a:cubicBezTo>
                  <a:pt x="42" y="57"/>
                  <a:pt x="23" y="65"/>
                  <a:pt x="23" y="65"/>
                </a:cubicBezTo>
                <a:cubicBezTo>
                  <a:pt x="23" y="92"/>
                  <a:pt x="23" y="92"/>
                  <a:pt x="23" y="92"/>
                </a:cubicBezTo>
                <a:cubicBezTo>
                  <a:pt x="23" y="92"/>
                  <a:pt x="35" y="94"/>
                  <a:pt x="39" y="95"/>
                </a:cubicBezTo>
                <a:cubicBezTo>
                  <a:pt x="47" y="97"/>
                  <a:pt x="80" y="98"/>
                  <a:pt x="84" y="97"/>
                </a:cubicBezTo>
                <a:cubicBezTo>
                  <a:pt x="89" y="97"/>
                  <a:pt x="112" y="78"/>
                  <a:pt x="113" y="77"/>
                </a:cubicBezTo>
                <a:cubicBezTo>
                  <a:pt x="114" y="76"/>
                  <a:pt x="114" y="75"/>
                  <a:pt x="110" y="74"/>
                </a:cubicBezTo>
                <a:close/>
                <a:moveTo>
                  <a:pt x="0" y="99"/>
                </a:moveTo>
                <a:cubicBezTo>
                  <a:pt x="18" y="99"/>
                  <a:pt x="18" y="99"/>
                  <a:pt x="18" y="99"/>
                </a:cubicBezTo>
                <a:cubicBezTo>
                  <a:pt x="18" y="65"/>
                  <a:pt x="18" y="65"/>
                  <a:pt x="18" y="65"/>
                </a:cubicBezTo>
                <a:cubicBezTo>
                  <a:pt x="0" y="65"/>
                  <a:pt x="0" y="65"/>
                  <a:pt x="0" y="65"/>
                </a:cubicBezTo>
                <a:lnTo>
                  <a:pt x="0" y="9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3284251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75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75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750"/>
                                            <p:tgtEl>
                                              <p:spTgt spid="6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53" presetClass="entr" presetSubtype="16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" dur="75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75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" dur="75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2" presetClass="entr" presetSubtype="12" fill="hold" nodeType="withEffect" p14:presetBounceEnd="67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7000">
                                          <p:cBhvr additive="base">
                                            <p:cTn id="17" dur="10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7000">
                                          <p:cBhvr additive="base">
                                            <p:cTn id="18" dur="10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53" presetClass="entr" presetSubtype="16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5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5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2" presetClass="entr" presetSubtype="12" fill="hold" nodeType="withEffect" p14:presetBounceEnd="67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7000">
                                          <p:cBhvr additive="base">
                                            <p:cTn id="26" dur="10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7000">
                                          <p:cBhvr additive="base">
                                            <p:cTn id="27" dur="10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8" presetID="53" presetClass="entr" presetSubtype="16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0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2" dur="500"/>
                                            <p:tgtEl>
                                              <p:spTgt spid="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12" fill="hold" nodeType="withEffect" p14:presetBounceEnd="67000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7000">
                                          <p:cBhvr additive="base">
                                            <p:cTn id="35" dur="10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7000">
                                          <p:cBhvr additive="base">
                                            <p:cTn id="36" dur="10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53" presetClass="entr" presetSubtype="16" fill="hold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9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0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1" dur="50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2" presetClass="entr" presetSubtype="8" fill="hold" nodeType="withEffect" p14:presetBounceEnd="67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7000">
                                          <p:cBhvr additive="base">
                                            <p:cTn id="44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7000">
                                          <p:cBhvr additive="base">
                                            <p:cTn id="45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6" presetID="2" presetClass="entr" presetSubtype="8" fill="hold" nodeType="withEffect" p14:presetBounceEnd="67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7000">
                                          <p:cBhvr additive="base">
                                            <p:cTn id="48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7000">
                                          <p:cBhvr additive="base">
                                            <p:cTn id="49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0" presetID="2" presetClass="entr" presetSubtype="2" fill="hold" nodeType="withEffect" p14:presetBounceEnd="67000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7000">
                                          <p:cBhvr additive="base">
                                            <p:cTn id="52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7000">
                                          <p:cBhvr additive="base">
                                            <p:cTn id="53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4" presetID="2" presetClass="entr" presetSubtype="2" fill="hold" nodeType="withEffect" p14:presetBounceEnd="67000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7000">
                                          <p:cBhvr additive="base">
                                            <p:cTn id="56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7000">
                                          <p:cBhvr additive="base">
                                            <p:cTn id="57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8" presetID="10" presetClass="entr" presetSubtype="0" fill="hold" grpId="0" nodeType="withEffect">
                                      <p:stCondLst>
                                        <p:cond delay="85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0" dur="75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1" presetID="10" presetClass="entr" presetSubtype="0" fill="hold" grpId="0" nodeType="withEffect">
                                      <p:stCondLst>
                                        <p:cond delay="145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3" dur="75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4" presetID="10" presetClass="entr" presetSubtype="0" fill="hold" grpId="0" nodeType="withEffect">
                                      <p:stCondLst>
                                        <p:cond delay="215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6" dur="75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7" presetID="2" presetClass="entr" presetSubtype="8" fill="hold" grpId="0" nodeType="withEffect" p14:presetBounceEnd="67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7000">
                                          <p:cBhvr additive="base">
                                            <p:cTn id="69" dur="10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7000">
                                          <p:cBhvr additive="base">
                                            <p:cTn id="70" dur="10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1" presetID="2" presetClass="entr" presetSubtype="8" fill="hold" grpId="0" nodeType="withEffect" p14:presetBounceEnd="67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7000">
                                          <p:cBhvr additive="base">
                                            <p:cTn id="73" dur="10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7000">
                                          <p:cBhvr additive="base">
                                            <p:cTn id="74" dur="10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5" presetID="2" presetClass="entr" presetSubtype="8" fill="hold" grpId="0" nodeType="withEffect" p14:presetBounceEnd="67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7000">
                                          <p:cBhvr additive="base">
                                            <p:cTn id="77" dur="10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7000">
                                          <p:cBhvr additive="base">
                                            <p:cTn id="78" dur="10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9" presetID="2" presetClass="entr" presetSubtype="8" fill="hold" grpId="0" nodeType="withEffect" p14:presetBounceEnd="67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7000">
                                          <p:cBhvr additive="base">
                                            <p:cTn id="81" dur="100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7000">
                                          <p:cBhvr additive="base">
                                            <p:cTn id="82" dur="100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3" presetID="2" presetClass="entr" presetSubtype="2" fill="hold" grpId="0" nodeType="withEffect" p14:presetBounceEnd="67000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7000">
                                          <p:cBhvr additive="base">
                                            <p:cTn id="85" dur="10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7000">
                                          <p:cBhvr additive="base">
                                            <p:cTn id="86" dur="10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7" presetID="2" presetClass="entr" presetSubtype="2" fill="hold" grpId="0" nodeType="withEffect" p14:presetBounceEnd="67000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7000">
                                          <p:cBhvr additive="base">
                                            <p:cTn id="89" dur="10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7000">
                                          <p:cBhvr additive="base">
                                            <p:cTn id="90" dur="10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1" presetID="2" presetClass="entr" presetSubtype="2" fill="hold" grpId="0" nodeType="withEffect" p14:presetBounceEnd="67000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7000">
                                          <p:cBhvr additive="base">
                                            <p:cTn id="93" dur="10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7000">
                                          <p:cBhvr additive="base">
                                            <p:cTn id="94" dur="10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5" presetID="2" presetClass="entr" presetSubtype="2" fill="hold" grpId="0" nodeType="withEffect" p14:presetBounceEnd="67000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9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7000">
                                          <p:cBhvr additive="base">
                                            <p:cTn id="97" dur="10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7000">
                                          <p:cBhvr additive="base">
                                            <p:cTn id="98" dur="10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9" presetID="2" presetClass="entr" presetSubtype="8" fill="hold" grpId="0" nodeType="withEffect" p14:presetBounceEnd="67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7000">
                                          <p:cBhvr additive="base">
                                            <p:cTn id="101" dur="10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7000">
                                          <p:cBhvr additive="base">
                                            <p:cTn id="102" dur="10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3" presetID="10" presetClass="entr" presetSubtype="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5" dur="750"/>
                                            <p:tgtEl>
                                              <p:spTgt spid="6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9" grpId="0"/>
          <p:bldP spid="50" grpId="0"/>
          <p:bldP spid="51" grpId="0"/>
          <p:bldP spid="52" grpId="0"/>
          <p:bldP spid="45" grpId="0" animBg="1"/>
          <p:bldP spid="47" grpId="0" animBg="1"/>
          <p:bldP spid="48" grpId="0" animBg="1"/>
          <p:bldP spid="72" grpId="0"/>
          <p:bldP spid="73" grpId="0"/>
          <p:bldP spid="74" grpId="0"/>
          <p:bldP spid="75" grpId="0"/>
          <p:bldP spid="65" grpId="0"/>
          <p:bldP spid="69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75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75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750"/>
                                            <p:tgtEl>
                                              <p:spTgt spid="6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53" presetClass="entr" presetSubtype="16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" dur="75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75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" dur="75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2" presetClass="entr" presetSubtype="12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10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10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53" presetClass="entr" presetSubtype="16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5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5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2" presetClass="entr" presetSubtype="12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6" dur="10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7" dur="10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8" presetID="53" presetClass="entr" presetSubtype="16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0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2" dur="500"/>
                                            <p:tgtEl>
                                              <p:spTgt spid="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12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10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10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53" presetClass="entr" presetSubtype="16" fill="hold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9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0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1" dur="50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2" presetClass="entr" presetSubtype="8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4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5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6" presetID="2" presetClass="entr" presetSubtype="8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8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9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0" presetID="2" presetClass="entr" presetSubtype="2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2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3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4" presetID="2" presetClass="entr" presetSubtype="2" fill="hold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6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7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8" presetID="10" presetClass="entr" presetSubtype="0" fill="hold" grpId="0" nodeType="withEffect">
                                      <p:stCondLst>
                                        <p:cond delay="85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0" dur="75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1" presetID="10" presetClass="entr" presetSubtype="0" fill="hold" grpId="0" nodeType="withEffect">
                                      <p:stCondLst>
                                        <p:cond delay="145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3" dur="75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4" presetID="10" presetClass="entr" presetSubtype="0" fill="hold" grpId="0" nodeType="withEffect">
                                      <p:stCondLst>
                                        <p:cond delay="215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6" dur="75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7" presetID="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9" dur="10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0" dur="10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1" presetID="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3" dur="10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4" dur="10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5" presetID="2" presetClass="entr" presetSubtype="8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7" dur="10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8" dur="10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9" presetID="2" presetClass="entr" presetSubtype="8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1" dur="100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2" dur="100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3" presetID="2" presetClass="entr" presetSubtype="2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5" dur="10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6" dur="10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7" presetID="2" presetClass="entr" presetSubtype="2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9" dur="10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0" dur="10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1" presetID="2" presetClass="entr" presetSubtype="2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3" dur="10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4" dur="10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5" presetID="2" presetClass="entr" presetSubtype="2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9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7" dur="10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8" dur="10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9" presetID="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1" dur="10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2" dur="10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3" presetID="10" presetClass="entr" presetSubtype="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5" dur="750"/>
                                            <p:tgtEl>
                                              <p:spTgt spid="6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9" grpId="0"/>
          <p:bldP spid="50" grpId="0"/>
          <p:bldP spid="51" grpId="0"/>
          <p:bldP spid="52" grpId="0"/>
          <p:bldP spid="45" grpId="0" animBg="1"/>
          <p:bldP spid="47" grpId="0" animBg="1"/>
          <p:bldP spid="48" grpId="0" animBg="1"/>
          <p:bldP spid="72" grpId="0"/>
          <p:bldP spid="73" grpId="0"/>
          <p:bldP spid="74" grpId="0"/>
          <p:bldP spid="75" grpId="0"/>
          <p:bldP spid="65" grpId="0"/>
          <p:bldP spid="69" grpId="0" animBg="1"/>
        </p:bldLst>
      </p:timing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36">
            <a:extLst>
              <a:ext uri="{FF2B5EF4-FFF2-40B4-BE49-F238E27FC236}">
                <a16:creationId xmlns:a16="http://schemas.microsoft.com/office/drawing/2014/main" id="{219BBA12-486A-4818-B391-4868EAC3DE43}"/>
              </a:ext>
            </a:extLst>
          </p:cNvPr>
          <p:cNvSpPr txBox="1">
            <a:spLocks/>
          </p:cNvSpPr>
          <p:nvPr/>
        </p:nvSpPr>
        <p:spPr>
          <a:xfrm>
            <a:off x="408374" y="688836"/>
            <a:ext cx="3121367" cy="54133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0" lang="en-US" sz="2400" b="1" i="0" u="none" strike="noStrike" kern="1200" cap="none" normalizeH="0" baseline="0" dirty="0" smtClean="0">
                <a:ln>
                  <a:noFill/>
                </a:ln>
                <a:solidFill>
                  <a:schemeClr val="accent2"/>
                </a:solidFill>
                <a:effectLst/>
                <a:latin typeface="Open Sans" panose="020B06060305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0" lang="en-US" sz="2400" b="1" i="0" u="none" strike="noStrike" kern="1200" cap="none" normalizeH="0" baseline="0" dirty="0" smtClean="0">
                <a:ln>
                  <a:noFill/>
                </a:ln>
                <a:solidFill>
                  <a:srgbClr val="FE2635"/>
                </a:solidFill>
                <a:effectLst/>
                <a:latin typeface="Open Sans" panose="020B0606030504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0" lang="en-US" sz="2400" b="1" i="0" u="none" strike="noStrike" kern="1200" cap="none" normalizeH="0" baseline="0" dirty="0" smtClean="0">
                <a:ln>
                  <a:noFill/>
                </a:ln>
                <a:solidFill>
                  <a:srgbClr val="FE2635"/>
                </a:solidFill>
                <a:effectLst/>
                <a:latin typeface="Open Sans" panose="020B0606030504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0" lang="en-US" sz="2400" b="1" i="0" u="none" strike="noStrike" kern="1200" cap="none" normalizeH="0" baseline="0" dirty="0" smtClean="0">
                <a:ln>
                  <a:noFill/>
                </a:ln>
                <a:solidFill>
                  <a:srgbClr val="FE2635"/>
                </a:solidFill>
                <a:effectLst/>
                <a:latin typeface="Open Sans" panose="020B0606030504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0" lang="ru-RU" sz="2400" b="1" i="0" u="none" strike="noStrike" kern="1200" cap="none" normalizeH="0" baseline="0" dirty="0">
                <a:ln>
                  <a:noFill/>
                </a:ln>
                <a:solidFill>
                  <a:srgbClr val="FE2635"/>
                </a:solidFill>
                <a:effectLst/>
                <a:latin typeface="Open Sans" panose="020B0606030504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BUS TOPOLOGY: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C2EF3B7-A334-4DA9-BCF9-948A19C2A1DF}"/>
              </a:ext>
            </a:extLst>
          </p:cNvPr>
          <p:cNvSpPr txBox="1"/>
          <p:nvPr/>
        </p:nvSpPr>
        <p:spPr>
          <a:xfrm>
            <a:off x="2960298" y="669048"/>
            <a:ext cx="838487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464646"/>
                </a:solidFill>
                <a:latin typeface="IBM Plex Serif" panose="020B0604020202020204" pitchFamily="18" charset="0"/>
              </a:rPr>
              <a:t> Every </a:t>
            </a:r>
            <a:r>
              <a:rPr lang="en-GB" b="1" dirty="0">
                <a:solidFill>
                  <a:srgbClr val="00B050"/>
                </a:solidFill>
                <a:latin typeface="IBM Plex Serif" panose="020B0604020202020204" pitchFamily="18" charset="0"/>
              </a:rPr>
              <a:t>node</a:t>
            </a:r>
            <a:r>
              <a:rPr lang="en-GB" dirty="0">
                <a:solidFill>
                  <a:srgbClr val="464646"/>
                </a:solidFill>
                <a:latin typeface="IBM Plex Serif" panose="020B0604020202020204" pitchFamily="18" charset="0"/>
              </a:rPr>
              <a:t> is connected in series along a single cable. </a:t>
            </a:r>
            <a:r>
              <a:rPr lang="en-GB" dirty="0">
                <a:latin typeface="IBM Plex Serif" panose="02060503050406000203" pitchFamily="18" charset="0"/>
              </a:rPr>
              <a:t>Most 802.3 (ethernet) and 802.4 standard networks employ the bus topology.</a:t>
            </a:r>
          </a:p>
          <a:p>
            <a:r>
              <a:rPr lang="en-GB" dirty="0">
                <a:latin typeface="IBM Plex Serif" panose="02060503050406000203" pitchFamily="18" charset="0"/>
              </a:rPr>
              <a:t>Among bus topologies, </a:t>
            </a:r>
            <a:r>
              <a:rPr lang="en-GB" b="1" dirty="0">
                <a:solidFill>
                  <a:srgbClr val="00B050"/>
                </a:solidFill>
                <a:latin typeface="IBM Plex Serif" panose="02060503050406000203" pitchFamily="18" charset="0"/>
              </a:rPr>
              <a:t>CSMA </a:t>
            </a:r>
            <a:r>
              <a:rPr lang="en-GB" dirty="0">
                <a:latin typeface="IBM Plex Serif" panose="02060503050406000203" pitchFamily="18" charset="0"/>
              </a:rPr>
              <a:t>is the most used access technique</a:t>
            </a:r>
            <a:r>
              <a:rPr lang="en-GB" dirty="0">
                <a:solidFill>
                  <a:srgbClr val="00B050"/>
                </a:solidFill>
                <a:latin typeface="IBM Plex Serif" panose="02060503050406000203" pitchFamily="18" charset="0"/>
              </a:rPr>
              <a:t> (</a:t>
            </a:r>
            <a:r>
              <a:rPr lang="en-GB" b="1" dirty="0">
                <a:solidFill>
                  <a:srgbClr val="00B050"/>
                </a:solidFill>
                <a:latin typeface="IBM Plex Serif" panose="02060503050406000203" pitchFamily="18" charset="0"/>
              </a:rPr>
              <a:t>Carrier Sense Multiple Access</a:t>
            </a:r>
            <a:r>
              <a:rPr lang="en-GB" dirty="0">
                <a:solidFill>
                  <a:srgbClr val="00B050"/>
                </a:solidFill>
                <a:latin typeface="IBM Plex Serif" panose="02060503050406000203" pitchFamily="18" charset="0"/>
              </a:rPr>
              <a:t>)</a:t>
            </a:r>
            <a:r>
              <a:rPr lang="en-GB" dirty="0">
                <a:latin typeface="IBM Plex Serif" panose="02060503050406000203" pitchFamily="18" charset="0"/>
              </a:rPr>
              <a:t>.</a:t>
            </a:r>
          </a:p>
          <a:p>
            <a:br>
              <a:rPr lang="en-US" dirty="0"/>
            </a:b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758607-CDD0-49C0-8454-113BFB2862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9532" y="2423374"/>
            <a:ext cx="6409265" cy="320463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4B9A042-EF6D-4796-A5A3-63967D52FF6C}"/>
              </a:ext>
            </a:extLst>
          </p:cNvPr>
          <p:cNvSpPr txBox="1"/>
          <p:nvPr/>
        </p:nvSpPr>
        <p:spPr>
          <a:xfrm>
            <a:off x="2919614" y="3929883"/>
            <a:ext cx="15140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Cable end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296965-F7D4-46D0-8A9B-4D7383CBAF38}"/>
              </a:ext>
            </a:extLst>
          </p:cNvPr>
          <p:cNvSpPr txBox="1"/>
          <p:nvPr/>
        </p:nvSpPr>
        <p:spPr>
          <a:xfrm>
            <a:off x="8275544" y="3931762"/>
            <a:ext cx="15140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Cable end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909DF1D-1CF9-426C-B703-767A2564B591}"/>
              </a:ext>
            </a:extLst>
          </p:cNvPr>
          <p:cNvSpPr txBox="1"/>
          <p:nvPr/>
        </p:nvSpPr>
        <p:spPr>
          <a:xfrm>
            <a:off x="6761537" y="4237660"/>
            <a:ext cx="15140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tap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62C236-21DA-45F8-B20C-A0D11A38FE8F}"/>
              </a:ext>
            </a:extLst>
          </p:cNvPr>
          <p:cNvSpPr txBox="1"/>
          <p:nvPr/>
        </p:nvSpPr>
        <p:spPr>
          <a:xfrm>
            <a:off x="5231124" y="3622106"/>
            <a:ext cx="15140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tap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EB80BF-1383-4EBB-A43F-111F2F795B47}"/>
              </a:ext>
            </a:extLst>
          </p:cNvPr>
          <p:cNvSpPr txBox="1"/>
          <p:nvPr/>
        </p:nvSpPr>
        <p:spPr>
          <a:xfrm>
            <a:off x="5487160" y="4135666"/>
            <a:ext cx="15140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dropline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A07C898-64DA-4362-B525-F6376E91C78D}"/>
              </a:ext>
            </a:extLst>
          </p:cNvPr>
          <p:cNvSpPr txBox="1"/>
          <p:nvPr/>
        </p:nvSpPr>
        <p:spPr>
          <a:xfrm>
            <a:off x="7001377" y="3625864"/>
            <a:ext cx="15140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dropline</a:t>
            </a:r>
          </a:p>
        </p:txBody>
      </p:sp>
    </p:spTree>
    <p:extLst>
      <p:ext uri="{BB962C8B-B14F-4D97-AF65-F5344CB8AC3E}">
        <p14:creationId xmlns:p14="http://schemas.microsoft.com/office/powerpoint/2010/main" val="2237906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withEffect" p14:presetBounceEnd="67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7000">
                                          <p:cBhvr additive="base">
                                            <p:cTn id="7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7000">
                                          <p:cBhvr additive="base">
                                            <p:cTn id="8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2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2" grpId="0"/>
        </p:bldLst>
      </p:timing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" name="Ring_04">
            <a:extLst>
              <a:ext uri="{FF2B5EF4-FFF2-40B4-BE49-F238E27FC236}">
                <a16:creationId xmlns:a16="http://schemas.microsoft.com/office/drawing/2014/main" id="{6FF9C6D6-A2A4-441A-99EE-EECE9F7D2F39}"/>
              </a:ext>
            </a:extLst>
          </p:cNvPr>
          <p:cNvGrpSpPr/>
          <p:nvPr/>
        </p:nvGrpSpPr>
        <p:grpSpPr>
          <a:xfrm>
            <a:off x="8212138" y="1851025"/>
            <a:ext cx="3979863" cy="1689100"/>
            <a:chOff x="8212138" y="1851025"/>
            <a:chExt cx="3979863" cy="1689100"/>
          </a:xfrm>
        </p:grpSpPr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76C690BE-4546-48E6-BE24-C6C9BED6165F}"/>
                </a:ext>
              </a:extLst>
            </p:cNvPr>
            <p:cNvGrpSpPr/>
            <p:nvPr/>
          </p:nvGrpSpPr>
          <p:grpSpPr>
            <a:xfrm>
              <a:off x="8212138" y="3355975"/>
              <a:ext cx="1149350" cy="184150"/>
              <a:chOff x="8212138" y="3355975"/>
              <a:chExt cx="1149350" cy="184150"/>
            </a:xfrm>
            <a:effectLst>
              <a:outerShdw blurRad="127000" dist="38100" dir="2700000" algn="tl" rotWithShape="0">
                <a:prstClr val="black">
                  <a:alpha val="35000"/>
                </a:prstClr>
              </a:outerShdw>
            </a:effectLst>
          </p:grpSpPr>
          <p:sp>
            <p:nvSpPr>
              <p:cNvPr id="10" name="Freeform 9">
                <a:extLst>
                  <a:ext uri="{FF2B5EF4-FFF2-40B4-BE49-F238E27FC236}">
                    <a16:creationId xmlns:a16="http://schemas.microsoft.com/office/drawing/2014/main" id="{0B583E46-2D32-4F17-B957-616A6E96E0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12138" y="3355975"/>
                <a:ext cx="1149350" cy="184150"/>
              </a:xfrm>
              <a:custGeom>
                <a:avLst/>
                <a:gdLst>
                  <a:gd name="T0" fmla="*/ 165 w 302"/>
                  <a:gd name="T1" fmla="*/ 0 h 48"/>
                  <a:gd name="T2" fmla="*/ 0 w 302"/>
                  <a:gd name="T3" fmla="*/ 0 h 48"/>
                  <a:gd name="T4" fmla="*/ 0 w 302"/>
                  <a:gd name="T5" fmla="*/ 48 h 48"/>
                  <a:gd name="T6" fmla="*/ 302 w 302"/>
                  <a:gd name="T7" fmla="*/ 48 h 48"/>
                  <a:gd name="T8" fmla="*/ 165 w 302"/>
                  <a:gd name="T9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2" h="48">
                    <a:moveTo>
                      <a:pt x="165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302" y="48"/>
                      <a:pt x="302" y="48"/>
                      <a:pt x="302" y="48"/>
                    </a:cubicBezTo>
                    <a:cubicBezTo>
                      <a:pt x="250" y="48"/>
                      <a:pt x="202" y="30"/>
                      <a:pt x="16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x-none"/>
              </a:p>
            </p:txBody>
          </p:sp>
          <p:sp>
            <p:nvSpPr>
              <p:cNvPr id="11" name="Freeform 10">
                <a:extLst>
                  <a:ext uri="{FF2B5EF4-FFF2-40B4-BE49-F238E27FC236}">
                    <a16:creationId xmlns:a16="http://schemas.microsoft.com/office/drawing/2014/main" id="{39B1E28D-0233-4585-A990-FDDFE9380B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12138" y="3355975"/>
                <a:ext cx="642938" cy="15875"/>
              </a:xfrm>
              <a:custGeom>
                <a:avLst/>
                <a:gdLst>
                  <a:gd name="T0" fmla="*/ 165 w 169"/>
                  <a:gd name="T1" fmla="*/ 0 h 4"/>
                  <a:gd name="T2" fmla="*/ 0 w 169"/>
                  <a:gd name="T3" fmla="*/ 0 h 4"/>
                  <a:gd name="T4" fmla="*/ 0 w 169"/>
                  <a:gd name="T5" fmla="*/ 4 h 4"/>
                  <a:gd name="T6" fmla="*/ 159 w 169"/>
                  <a:gd name="T7" fmla="*/ 4 h 4"/>
                  <a:gd name="T8" fmla="*/ 168 w 169"/>
                  <a:gd name="T9" fmla="*/ 4 h 4"/>
                  <a:gd name="T10" fmla="*/ 169 w 169"/>
                  <a:gd name="T11" fmla="*/ 4 h 4"/>
                  <a:gd name="T12" fmla="*/ 165 w 169"/>
                  <a:gd name="T13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9" h="4">
                    <a:moveTo>
                      <a:pt x="165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59" y="4"/>
                      <a:pt x="159" y="4"/>
                      <a:pt x="159" y="4"/>
                    </a:cubicBezTo>
                    <a:cubicBezTo>
                      <a:pt x="168" y="4"/>
                      <a:pt x="168" y="4"/>
                      <a:pt x="168" y="4"/>
                    </a:cubicBezTo>
                    <a:cubicBezTo>
                      <a:pt x="169" y="4"/>
                      <a:pt x="169" y="4"/>
                      <a:pt x="169" y="4"/>
                    </a:cubicBezTo>
                    <a:cubicBezTo>
                      <a:pt x="167" y="3"/>
                      <a:pt x="166" y="2"/>
                      <a:pt x="165" y="0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x-none"/>
              </a:p>
            </p:txBody>
          </p:sp>
        </p:grp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62A3BA7B-0C9E-4902-A487-1C275B906F11}"/>
                </a:ext>
              </a:extLst>
            </p:cNvPr>
            <p:cNvGrpSpPr/>
            <p:nvPr/>
          </p:nvGrpSpPr>
          <p:grpSpPr>
            <a:xfrm>
              <a:off x="8520113" y="1851025"/>
              <a:ext cx="3671888" cy="1689100"/>
              <a:chOff x="8520113" y="1851025"/>
              <a:chExt cx="3671888" cy="1689100"/>
            </a:xfrm>
            <a:effectLst>
              <a:outerShdw blurRad="139700" dist="38100" dir="2700000" algn="tl" rotWithShape="0">
                <a:prstClr val="black">
                  <a:alpha val="35000"/>
                </a:prstClr>
              </a:outerShdw>
            </a:effectLst>
          </p:grpSpPr>
          <p:sp>
            <p:nvSpPr>
              <p:cNvPr id="6" name="Freeform 5">
                <a:extLst>
                  <a:ext uri="{FF2B5EF4-FFF2-40B4-BE49-F238E27FC236}">
                    <a16:creationId xmlns:a16="http://schemas.microsoft.com/office/drawing/2014/main" id="{DAD4367A-AEFC-4392-B5F4-956BD2F6C8D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520113" y="1851025"/>
                <a:ext cx="3671888" cy="1689100"/>
              </a:xfrm>
              <a:custGeom>
                <a:avLst/>
                <a:gdLst>
                  <a:gd name="T0" fmla="*/ 358 w 964"/>
                  <a:gd name="T1" fmla="*/ 394 h 442"/>
                  <a:gd name="T2" fmla="*/ 442 w 964"/>
                  <a:gd name="T3" fmla="*/ 221 h 442"/>
                  <a:gd name="T4" fmla="*/ 221 w 964"/>
                  <a:gd name="T5" fmla="*/ 0 h 442"/>
                  <a:gd name="T6" fmla="*/ 0 w 964"/>
                  <a:gd name="T7" fmla="*/ 221 h 442"/>
                  <a:gd name="T8" fmla="*/ 221 w 964"/>
                  <a:gd name="T9" fmla="*/ 442 h 442"/>
                  <a:gd name="T10" fmla="*/ 964 w 964"/>
                  <a:gd name="T11" fmla="*/ 442 h 442"/>
                  <a:gd name="T12" fmla="*/ 964 w 964"/>
                  <a:gd name="T13" fmla="*/ 394 h 442"/>
                  <a:gd name="T14" fmla="*/ 358 w 964"/>
                  <a:gd name="T15" fmla="*/ 394 h 442"/>
                  <a:gd name="T16" fmla="*/ 47 w 964"/>
                  <a:gd name="T17" fmla="*/ 221 h 442"/>
                  <a:gd name="T18" fmla="*/ 221 w 964"/>
                  <a:gd name="T19" fmla="*/ 48 h 442"/>
                  <a:gd name="T20" fmla="*/ 394 w 964"/>
                  <a:gd name="T21" fmla="*/ 221 h 442"/>
                  <a:gd name="T22" fmla="*/ 221 w 964"/>
                  <a:gd name="T23" fmla="*/ 394 h 442"/>
                  <a:gd name="T24" fmla="*/ 47 w 964"/>
                  <a:gd name="T25" fmla="*/ 221 h 4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64" h="442">
                    <a:moveTo>
                      <a:pt x="358" y="394"/>
                    </a:moveTo>
                    <a:cubicBezTo>
                      <a:pt x="409" y="354"/>
                      <a:pt x="442" y="291"/>
                      <a:pt x="442" y="221"/>
                    </a:cubicBezTo>
                    <a:cubicBezTo>
                      <a:pt x="442" y="99"/>
                      <a:pt x="343" y="0"/>
                      <a:pt x="221" y="0"/>
                    </a:cubicBezTo>
                    <a:cubicBezTo>
                      <a:pt x="99" y="0"/>
                      <a:pt x="0" y="99"/>
                      <a:pt x="0" y="221"/>
                    </a:cubicBezTo>
                    <a:cubicBezTo>
                      <a:pt x="0" y="343"/>
                      <a:pt x="99" y="442"/>
                      <a:pt x="221" y="442"/>
                    </a:cubicBezTo>
                    <a:cubicBezTo>
                      <a:pt x="964" y="442"/>
                      <a:pt x="964" y="442"/>
                      <a:pt x="964" y="442"/>
                    </a:cubicBezTo>
                    <a:cubicBezTo>
                      <a:pt x="964" y="394"/>
                      <a:pt x="964" y="394"/>
                      <a:pt x="964" y="394"/>
                    </a:cubicBezTo>
                    <a:lnTo>
                      <a:pt x="358" y="394"/>
                    </a:lnTo>
                    <a:close/>
                    <a:moveTo>
                      <a:pt x="47" y="221"/>
                    </a:moveTo>
                    <a:cubicBezTo>
                      <a:pt x="47" y="125"/>
                      <a:pt x="125" y="48"/>
                      <a:pt x="221" y="48"/>
                    </a:cubicBezTo>
                    <a:cubicBezTo>
                      <a:pt x="316" y="48"/>
                      <a:pt x="394" y="125"/>
                      <a:pt x="394" y="221"/>
                    </a:cubicBezTo>
                    <a:cubicBezTo>
                      <a:pt x="394" y="317"/>
                      <a:pt x="316" y="394"/>
                      <a:pt x="221" y="394"/>
                    </a:cubicBezTo>
                    <a:cubicBezTo>
                      <a:pt x="125" y="394"/>
                      <a:pt x="47" y="317"/>
                      <a:pt x="47" y="22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x-none"/>
              </a:p>
            </p:txBody>
          </p:sp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6596CBD5-A6BF-428C-9C1C-13B993DC91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01113" y="2233613"/>
                <a:ext cx="3290888" cy="1138238"/>
              </a:xfrm>
              <a:custGeom>
                <a:avLst/>
                <a:gdLst>
                  <a:gd name="T0" fmla="*/ 157 w 864"/>
                  <a:gd name="T1" fmla="*/ 294 h 298"/>
                  <a:gd name="T2" fmla="*/ 297 w 864"/>
                  <a:gd name="T3" fmla="*/ 124 h 298"/>
                  <a:gd name="T4" fmla="*/ 245 w 864"/>
                  <a:gd name="T5" fmla="*/ 0 h 298"/>
                  <a:gd name="T6" fmla="*/ 294 w 864"/>
                  <a:gd name="T7" fmla="*/ 121 h 298"/>
                  <a:gd name="T8" fmla="*/ 121 w 864"/>
                  <a:gd name="T9" fmla="*/ 294 h 298"/>
                  <a:gd name="T10" fmla="*/ 0 w 864"/>
                  <a:gd name="T11" fmla="*/ 245 h 298"/>
                  <a:gd name="T12" fmla="*/ 123 w 864"/>
                  <a:gd name="T13" fmla="*/ 298 h 298"/>
                  <a:gd name="T14" fmla="*/ 864 w 864"/>
                  <a:gd name="T15" fmla="*/ 298 h 298"/>
                  <a:gd name="T16" fmla="*/ 864 w 864"/>
                  <a:gd name="T17" fmla="*/ 294 h 298"/>
                  <a:gd name="T18" fmla="*/ 157 w 864"/>
                  <a:gd name="T19" fmla="*/ 294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64" h="298">
                    <a:moveTo>
                      <a:pt x="157" y="294"/>
                    </a:moveTo>
                    <a:cubicBezTo>
                      <a:pt x="237" y="279"/>
                      <a:pt x="297" y="209"/>
                      <a:pt x="297" y="124"/>
                    </a:cubicBezTo>
                    <a:cubicBezTo>
                      <a:pt x="297" y="76"/>
                      <a:pt x="277" y="32"/>
                      <a:pt x="245" y="0"/>
                    </a:cubicBezTo>
                    <a:cubicBezTo>
                      <a:pt x="275" y="31"/>
                      <a:pt x="294" y="74"/>
                      <a:pt x="294" y="121"/>
                    </a:cubicBezTo>
                    <a:cubicBezTo>
                      <a:pt x="294" y="217"/>
                      <a:pt x="216" y="294"/>
                      <a:pt x="121" y="294"/>
                    </a:cubicBezTo>
                    <a:cubicBezTo>
                      <a:pt x="74" y="294"/>
                      <a:pt x="31" y="276"/>
                      <a:pt x="0" y="245"/>
                    </a:cubicBezTo>
                    <a:cubicBezTo>
                      <a:pt x="31" y="277"/>
                      <a:pt x="75" y="297"/>
                      <a:pt x="123" y="298"/>
                    </a:cubicBezTo>
                    <a:cubicBezTo>
                      <a:pt x="123" y="298"/>
                      <a:pt x="864" y="298"/>
                      <a:pt x="864" y="298"/>
                    </a:cubicBezTo>
                    <a:cubicBezTo>
                      <a:pt x="864" y="294"/>
                      <a:pt x="864" y="294"/>
                      <a:pt x="864" y="294"/>
                    </a:cubicBezTo>
                    <a:lnTo>
                      <a:pt x="157" y="294"/>
                    </a:ln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x-none"/>
              </a:p>
            </p:txBody>
          </p:sp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26554403-0085-4853-B7D2-6811955F44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20113" y="1851025"/>
                <a:ext cx="1443038" cy="1447800"/>
              </a:xfrm>
              <a:custGeom>
                <a:avLst/>
                <a:gdLst>
                  <a:gd name="T0" fmla="*/ 3 w 379"/>
                  <a:gd name="T1" fmla="*/ 224 h 379"/>
                  <a:gd name="T2" fmla="*/ 224 w 379"/>
                  <a:gd name="T3" fmla="*/ 3 h 379"/>
                  <a:gd name="T4" fmla="*/ 379 w 379"/>
                  <a:gd name="T5" fmla="*/ 66 h 379"/>
                  <a:gd name="T6" fmla="*/ 221 w 379"/>
                  <a:gd name="T7" fmla="*/ 0 h 379"/>
                  <a:gd name="T8" fmla="*/ 0 w 379"/>
                  <a:gd name="T9" fmla="*/ 221 h 379"/>
                  <a:gd name="T10" fmla="*/ 66 w 379"/>
                  <a:gd name="T11" fmla="*/ 379 h 379"/>
                  <a:gd name="T12" fmla="*/ 3 w 379"/>
                  <a:gd name="T13" fmla="*/ 224 h 3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79" h="379">
                    <a:moveTo>
                      <a:pt x="3" y="224"/>
                    </a:moveTo>
                    <a:cubicBezTo>
                      <a:pt x="3" y="102"/>
                      <a:pt x="102" y="3"/>
                      <a:pt x="224" y="3"/>
                    </a:cubicBezTo>
                    <a:cubicBezTo>
                      <a:pt x="284" y="3"/>
                      <a:pt x="339" y="27"/>
                      <a:pt x="379" y="66"/>
                    </a:cubicBezTo>
                    <a:cubicBezTo>
                      <a:pt x="339" y="25"/>
                      <a:pt x="283" y="0"/>
                      <a:pt x="221" y="0"/>
                    </a:cubicBezTo>
                    <a:cubicBezTo>
                      <a:pt x="99" y="0"/>
                      <a:pt x="0" y="99"/>
                      <a:pt x="0" y="221"/>
                    </a:cubicBezTo>
                    <a:cubicBezTo>
                      <a:pt x="0" y="283"/>
                      <a:pt x="25" y="339"/>
                      <a:pt x="66" y="379"/>
                    </a:cubicBezTo>
                    <a:cubicBezTo>
                      <a:pt x="27" y="339"/>
                      <a:pt x="3" y="284"/>
                      <a:pt x="3" y="224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x-none"/>
              </a:p>
            </p:txBody>
          </p:sp>
          <p:sp>
            <p:nvSpPr>
              <p:cNvPr id="9" name="Freeform 8">
                <a:extLst>
                  <a:ext uri="{FF2B5EF4-FFF2-40B4-BE49-F238E27FC236}">
                    <a16:creationId xmlns:a16="http://schemas.microsoft.com/office/drawing/2014/main" id="{41139EB1-4B4A-40F8-89A7-DD8B12AA5F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61488" y="3135313"/>
                <a:ext cx="720725" cy="220663"/>
              </a:xfrm>
              <a:custGeom>
                <a:avLst/>
                <a:gdLst>
                  <a:gd name="T0" fmla="*/ 0 w 189"/>
                  <a:gd name="T1" fmla="*/ 58 h 58"/>
                  <a:gd name="T2" fmla="*/ 137 w 189"/>
                  <a:gd name="T3" fmla="*/ 58 h 58"/>
                  <a:gd name="T4" fmla="*/ 189 w 189"/>
                  <a:gd name="T5" fmla="*/ 0 h 58"/>
                  <a:gd name="T6" fmla="*/ 129 w 189"/>
                  <a:gd name="T7" fmla="*/ 0 h 58"/>
                  <a:gd name="T8" fmla="*/ 0 w 189"/>
                  <a:gd name="T9" fmla="*/ 58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9" h="58">
                    <a:moveTo>
                      <a:pt x="0" y="58"/>
                    </a:moveTo>
                    <a:cubicBezTo>
                      <a:pt x="137" y="58"/>
                      <a:pt x="137" y="58"/>
                      <a:pt x="137" y="58"/>
                    </a:cubicBezTo>
                    <a:cubicBezTo>
                      <a:pt x="157" y="42"/>
                      <a:pt x="175" y="22"/>
                      <a:pt x="189" y="0"/>
                    </a:cubicBezTo>
                    <a:cubicBezTo>
                      <a:pt x="129" y="0"/>
                      <a:pt x="129" y="0"/>
                      <a:pt x="129" y="0"/>
                    </a:cubicBezTo>
                    <a:cubicBezTo>
                      <a:pt x="98" y="36"/>
                      <a:pt x="51" y="58"/>
                      <a:pt x="0" y="58"/>
                    </a:cubicBezTo>
                    <a:close/>
                  </a:path>
                </a:pathLst>
              </a:custGeom>
              <a:gradFill>
                <a:gsLst>
                  <a:gs pos="62000">
                    <a:schemeClr val="accent4">
                      <a:alpha val="0"/>
                    </a:schemeClr>
                  </a:gs>
                  <a:gs pos="100000">
                    <a:srgbClr val="000000">
                      <a:alpha val="4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x-none"/>
              </a:p>
            </p:txBody>
          </p:sp>
        </p:grpSp>
      </p:grpSp>
      <p:grpSp>
        <p:nvGrpSpPr>
          <p:cNvPr id="85" name="Ring_03">
            <a:extLst>
              <a:ext uri="{FF2B5EF4-FFF2-40B4-BE49-F238E27FC236}">
                <a16:creationId xmlns:a16="http://schemas.microsoft.com/office/drawing/2014/main" id="{D0BDB323-001E-4DD7-B366-3BD9E3533FA0}"/>
              </a:ext>
            </a:extLst>
          </p:cNvPr>
          <p:cNvGrpSpPr/>
          <p:nvPr/>
        </p:nvGrpSpPr>
        <p:grpSpPr>
          <a:xfrm>
            <a:off x="6048375" y="1851025"/>
            <a:ext cx="2498726" cy="1743076"/>
            <a:chOff x="6048375" y="1851025"/>
            <a:chExt cx="2498726" cy="1743076"/>
          </a:xfrm>
        </p:grpSpPr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4F827625-3C9E-4E30-B145-2D185705E900}"/>
                </a:ext>
              </a:extLst>
            </p:cNvPr>
            <p:cNvGrpSpPr/>
            <p:nvPr/>
          </p:nvGrpSpPr>
          <p:grpSpPr>
            <a:xfrm>
              <a:off x="6048375" y="3355975"/>
              <a:ext cx="1131888" cy="184150"/>
              <a:chOff x="6048375" y="3355975"/>
              <a:chExt cx="1131888" cy="184150"/>
            </a:xfrm>
            <a:effectLst>
              <a:outerShdw blurRad="127000" dist="38100" dir="2700000" algn="tl" rotWithShape="0">
                <a:prstClr val="black">
                  <a:alpha val="35000"/>
                </a:prstClr>
              </a:outerShdw>
            </a:effectLst>
          </p:grpSpPr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0AF6977E-49E5-4F77-8F31-05FDB2FB44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48375" y="3355975"/>
                <a:ext cx="1131888" cy="184150"/>
              </a:xfrm>
              <a:custGeom>
                <a:avLst/>
                <a:gdLst>
                  <a:gd name="T0" fmla="*/ 160 w 297"/>
                  <a:gd name="T1" fmla="*/ 0 h 48"/>
                  <a:gd name="T2" fmla="*/ 0 w 297"/>
                  <a:gd name="T3" fmla="*/ 0 h 48"/>
                  <a:gd name="T4" fmla="*/ 0 w 297"/>
                  <a:gd name="T5" fmla="*/ 48 h 48"/>
                  <a:gd name="T6" fmla="*/ 297 w 297"/>
                  <a:gd name="T7" fmla="*/ 48 h 48"/>
                  <a:gd name="T8" fmla="*/ 160 w 297"/>
                  <a:gd name="T9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7" h="48">
                    <a:moveTo>
                      <a:pt x="16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297" y="48"/>
                      <a:pt x="297" y="48"/>
                      <a:pt x="297" y="48"/>
                    </a:cubicBezTo>
                    <a:cubicBezTo>
                      <a:pt x="245" y="48"/>
                      <a:pt x="198" y="30"/>
                      <a:pt x="16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x-none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DE46A7C4-E461-4DED-9425-737BF0E7B8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48375" y="3355975"/>
                <a:ext cx="625475" cy="15875"/>
              </a:xfrm>
              <a:custGeom>
                <a:avLst/>
                <a:gdLst>
                  <a:gd name="T0" fmla="*/ 160 w 164"/>
                  <a:gd name="T1" fmla="*/ 0 h 4"/>
                  <a:gd name="T2" fmla="*/ 0 w 164"/>
                  <a:gd name="T3" fmla="*/ 0 h 4"/>
                  <a:gd name="T4" fmla="*/ 0 w 164"/>
                  <a:gd name="T5" fmla="*/ 4 h 4"/>
                  <a:gd name="T6" fmla="*/ 156 w 164"/>
                  <a:gd name="T7" fmla="*/ 4 h 4"/>
                  <a:gd name="T8" fmla="*/ 163 w 164"/>
                  <a:gd name="T9" fmla="*/ 4 h 4"/>
                  <a:gd name="T10" fmla="*/ 164 w 164"/>
                  <a:gd name="T11" fmla="*/ 4 h 4"/>
                  <a:gd name="T12" fmla="*/ 160 w 164"/>
                  <a:gd name="T13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4" h="4">
                    <a:moveTo>
                      <a:pt x="16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56" y="4"/>
                      <a:pt x="156" y="4"/>
                      <a:pt x="156" y="4"/>
                    </a:cubicBezTo>
                    <a:cubicBezTo>
                      <a:pt x="163" y="4"/>
                      <a:pt x="163" y="4"/>
                      <a:pt x="163" y="4"/>
                    </a:cubicBezTo>
                    <a:cubicBezTo>
                      <a:pt x="164" y="4"/>
                      <a:pt x="164" y="4"/>
                      <a:pt x="164" y="4"/>
                    </a:cubicBezTo>
                    <a:cubicBezTo>
                      <a:pt x="163" y="3"/>
                      <a:pt x="161" y="2"/>
                      <a:pt x="160" y="0"/>
                    </a:cubicBezTo>
                    <a:close/>
                  </a:path>
                </a:pathLst>
              </a:cu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x-none"/>
              </a:p>
            </p:txBody>
          </p:sp>
        </p:grpSp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AAA4E83C-CC4D-4490-B8A0-0BFE26BCD3B8}"/>
                </a:ext>
              </a:extLst>
            </p:cNvPr>
            <p:cNvGrpSpPr/>
            <p:nvPr/>
          </p:nvGrpSpPr>
          <p:grpSpPr>
            <a:xfrm>
              <a:off x="6337300" y="1851025"/>
              <a:ext cx="2209801" cy="1743076"/>
              <a:chOff x="6337300" y="1851025"/>
              <a:chExt cx="2209801" cy="1743076"/>
            </a:xfrm>
            <a:effectLst>
              <a:outerShdw blurRad="139700" dist="38100" dir="2700000" algn="tl" rotWithShape="0">
                <a:prstClr val="black">
                  <a:alpha val="35000"/>
                </a:prstClr>
              </a:outerShdw>
            </a:effectLst>
          </p:grpSpPr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FCE0F77C-E173-454A-A425-602C49535E89}"/>
                  </a:ext>
                </a:extLst>
              </p:cNvPr>
              <p:cNvGrpSpPr/>
              <p:nvPr/>
            </p:nvGrpSpPr>
            <p:grpSpPr>
              <a:xfrm>
                <a:off x="8212138" y="3306763"/>
                <a:ext cx="334963" cy="287338"/>
                <a:chOff x="8212138" y="3306763"/>
                <a:chExt cx="334963" cy="287338"/>
              </a:xfrm>
            </p:grpSpPr>
            <p:sp>
              <p:nvSpPr>
                <p:cNvPr id="19" name="Freeform 18">
                  <a:extLst>
                    <a:ext uri="{FF2B5EF4-FFF2-40B4-BE49-F238E27FC236}">
                      <a16:creationId xmlns:a16="http://schemas.microsoft.com/office/drawing/2014/main" id="{1FB0AF54-0FA0-4261-8639-17FA4BEE943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212138" y="3306763"/>
                  <a:ext cx="334963" cy="287338"/>
                </a:xfrm>
                <a:custGeom>
                  <a:avLst/>
                  <a:gdLst>
                    <a:gd name="T0" fmla="*/ 0 w 211"/>
                    <a:gd name="T1" fmla="*/ 0 h 181"/>
                    <a:gd name="T2" fmla="*/ 211 w 211"/>
                    <a:gd name="T3" fmla="*/ 89 h 181"/>
                    <a:gd name="T4" fmla="*/ 0 w 211"/>
                    <a:gd name="T5" fmla="*/ 181 h 181"/>
                    <a:gd name="T6" fmla="*/ 0 w 211"/>
                    <a:gd name="T7" fmla="*/ 0 h 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1" h="181">
                      <a:moveTo>
                        <a:pt x="0" y="0"/>
                      </a:moveTo>
                      <a:lnTo>
                        <a:pt x="211" y="89"/>
                      </a:lnTo>
                      <a:lnTo>
                        <a:pt x="0" y="18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x-none"/>
                </a:p>
              </p:txBody>
            </p:sp>
            <p:sp>
              <p:nvSpPr>
                <p:cNvPr id="20" name="Freeform 19">
                  <a:extLst>
                    <a:ext uri="{FF2B5EF4-FFF2-40B4-BE49-F238E27FC236}">
                      <a16:creationId xmlns:a16="http://schemas.microsoft.com/office/drawing/2014/main" id="{ECC5ABB2-2D55-4348-9E35-DBED594DF06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212138" y="3306763"/>
                  <a:ext cx="334963" cy="141288"/>
                </a:xfrm>
                <a:custGeom>
                  <a:avLst/>
                  <a:gdLst>
                    <a:gd name="T0" fmla="*/ 0 w 211"/>
                    <a:gd name="T1" fmla="*/ 41 h 89"/>
                    <a:gd name="T2" fmla="*/ 9 w 211"/>
                    <a:gd name="T3" fmla="*/ 41 h 89"/>
                    <a:gd name="T4" fmla="*/ 9 w 211"/>
                    <a:gd name="T5" fmla="*/ 15 h 89"/>
                    <a:gd name="T6" fmla="*/ 211 w 211"/>
                    <a:gd name="T7" fmla="*/ 89 h 89"/>
                    <a:gd name="T8" fmla="*/ 0 w 211"/>
                    <a:gd name="T9" fmla="*/ 0 h 89"/>
                    <a:gd name="T10" fmla="*/ 0 w 211"/>
                    <a:gd name="T11" fmla="*/ 41 h 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11" h="89">
                      <a:moveTo>
                        <a:pt x="0" y="41"/>
                      </a:moveTo>
                      <a:lnTo>
                        <a:pt x="9" y="41"/>
                      </a:lnTo>
                      <a:lnTo>
                        <a:pt x="9" y="15"/>
                      </a:lnTo>
                      <a:lnTo>
                        <a:pt x="211" y="89"/>
                      </a:lnTo>
                      <a:lnTo>
                        <a:pt x="0" y="0"/>
                      </a:lnTo>
                      <a:lnTo>
                        <a:pt x="0" y="41"/>
                      </a:lnTo>
                      <a:close/>
                    </a:path>
                  </a:pathLst>
                </a:custGeom>
                <a:solidFill>
                  <a:schemeClr val="accent3">
                    <a:lumMod val="60000"/>
                    <a:lumOff val="4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x-none"/>
                </a:p>
              </p:txBody>
            </p:sp>
          </p:grpSp>
          <p:grpSp>
            <p:nvGrpSpPr>
              <p:cNvPr id="71" name="Group 70">
                <a:extLst>
                  <a:ext uri="{FF2B5EF4-FFF2-40B4-BE49-F238E27FC236}">
                    <a16:creationId xmlns:a16="http://schemas.microsoft.com/office/drawing/2014/main" id="{95572BF7-4BC5-412E-BF31-7B75CDA4A513}"/>
                  </a:ext>
                </a:extLst>
              </p:cNvPr>
              <p:cNvGrpSpPr/>
              <p:nvPr/>
            </p:nvGrpSpPr>
            <p:grpSpPr>
              <a:xfrm>
                <a:off x="6337300" y="1851025"/>
                <a:ext cx="1874838" cy="1689100"/>
                <a:chOff x="6337300" y="1851025"/>
                <a:chExt cx="1874838" cy="1689100"/>
              </a:xfrm>
              <a:effectLst/>
            </p:grpSpPr>
            <p:sp>
              <p:nvSpPr>
                <p:cNvPr id="13" name="Freeform 12">
                  <a:extLst>
                    <a:ext uri="{FF2B5EF4-FFF2-40B4-BE49-F238E27FC236}">
                      <a16:creationId xmlns:a16="http://schemas.microsoft.com/office/drawing/2014/main" id="{0DF9AF12-7E82-4704-9F8D-51CCA92C5123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37300" y="1851025"/>
                  <a:ext cx="1874838" cy="1689100"/>
                </a:xfrm>
                <a:custGeom>
                  <a:avLst/>
                  <a:gdLst>
                    <a:gd name="T0" fmla="*/ 358 w 492"/>
                    <a:gd name="T1" fmla="*/ 394 h 442"/>
                    <a:gd name="T2" fmla="*/ 442 w 492"/>
                    <a:gd name="T3" fmla="*/ 221 h 442"/>
                    <a:gd name="T4" fmla="*/ 221 w 492"/>
                    <a:gd name="T5" fmla="*/ 0 h 442"/>
                    <a:gd name="T6" fmla="*/ 0 w 492"/>
                    <a:gd name="T7" fmla="*/ 221 h 442"/>
                    <a:gd name="T8" fmla="*/ 221 w 492"/>
                    <a:gd name="T9" fmla="*/ 442 h 442"/>
                    <a:gd name="T10" fmla="*/ 492 w 492"/>
                    <a:gd name="T11" fmla="*/ 442 h 442"/>
                    <a:gd name="T12" fmla="*/ 492 w 492"/>
                    <a:gd name="T13" fmla="*/ 394 h 442"/>
                    <a:gd name="T14" fmla="*/ 358 w 492"/>
                    <a:gd name="T15" fmla="*/ 394 h 442"/>
                    <a:gd name="T16" fmla="*/ 221 w 492"/>
                    <a:gd name="T17" fmla="*/ 394 h 442"/>
                    <a:gd name="T18" fmla="*/ 48 w 492"/>
                    <a:gd name="T19" fmla="*/ 221 h 442"/>
                    <a:gd name="T20" fmla="*/ 221 w 492"/>
                    <a:gd name="T21" fmla="*/ 48 h 442"/>
                    <a:gd name="T22" fmla="*/ 394 w 492"/>
                    <a:gd name="T23" fmla="*/ 221 h 442"/>
                    <a:gd name="T24" fmla="*/ 221 w 492"/>
                    <a:gd name="T25" fmla="*/ 394 h 4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92" h="442">
                      <a:moveTo>
                        <a:pt x="358" y="394"/>
                      </a:moveTo>
                      <a:cubicBezTo>
                        <a:pt x="409" y="354"/>
                        <a:pt x="442" y="291"/>
                        <a:pt x="442" y="221"/>
                      </a:cubicBezTo>
                      <a:cubicBezTo>
                        <a:pt x="442" y="99"/>
                        <a:pt x="343" y="0"/>
                        <a:pt x="221" y="0"/>
                      </a:cubicBezTo>
                      <a:cubicBezTo>
                        <a:pt x="99" y="0"/>
                        <a:pt x="0" y="99"/>
                        <a:pt x="0" y="221"/>
                      </a:cubicBezTo>
                      <a:cubicBezTo>
                        <a:pt x="0" y="343"/>
                        <a:pt x="99" y="442"/>
                        <a:pt x="221" y="442"/>
                      </a:cubicBezTo>
                      <a:cubicBezTo>
                        <a:pt x="492" y="442"/>
                        <a:pt x="492" y="442"/>
                        <a:pt x="492" y="442"/>
                      </a:cubicBezTo>
                      <a:cubicBezTo>
                        <a:pt x="492" y="394"/>
                        <a:pt x="492" y="394"/>
                        <a:pt x="492" y="394"/>
                      </a:cubicBezTo>
                      <a:lnTo>
                        <a:pt x="358" y="394"/>
                      </a:lnTo>
                      <a:close/>
                      <a:moveTo>
                        <a:pt x="221" y="394"/>
                      </a:moveTo>
                      <a:cubicBezTo>
                        <a:pt x="125" y="394"/>
                        <a:pt x="48" y="317"/>
                        <a:pt x="48" y="221"/>
                      </a:cubicBezTo>
                      <a:cubicBezTo>
                        <a:pt x="48" y="125"/>
                        <a:pt x="125" y="48"/>
                        <a:pt x="221" y="48"/>
                      </a:cubicBezTo>
                      <a:cubicBezTo>
                        <a:pt x="317" y="48"/>
                        <a:pt x="394" y="125"/>
                        <a:pt x="394" y="221"/>
                      </a:cubicBezTo>
                      <a:cubicBezTo>
                        <a:pt x="394" y="317"/>
                        <a:pt x="317" y="394"/>
                        <a:pt x="221" y="394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x-none"/>
                </a:p>
              </p:txBody>
            </p:sp>
            <p:sp>
              <p:nvSpPr>
                <p:cNvPr id="14" name="Freeform 13">
                  <a:extLst>
                    <a:ext uri="{FF2B5EF4-FFF2-40B4-BE49-F238E27FC236}">
                      <a16:creationId xmlns:a16="http://schemas.microsoft.com/office/drawing/2014/main" id="{80D47D0C-7871-482F-8B11-683C2427DD8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718300" y="2233613"/>
                  <a:ext cx="1493838" cy="1138238"/>
                </a:xfrm>
                <a:custGeom>
                  <a:avLst/>
                  <a:gdLst>
                    <a:gd name="T0" fmla="*/ 157 w 392"/>
                    <a:gd name="T1" fmla="*/ 294 h 298"/>
                    <a:gd name="T2" fmla="*/ 298 w 392"/>
                    <a:gd name="T3" fmla="*/ 124 h 298"/>
                    <a:gd name="T4" fmla="*/ 245 w 392"/>
                    <a:gd name="T5" fmla="*/ 0 h 298"/>
                    <a:gd name="T6" fmla="*/ 294 w 392"/>
                    <a:gd name="T7" fmla="*/ 121 h 298"/>
                    <a:gd name="T8" fmla="*/ 121 w 392"/>
                    <a:gd name="T9" fmla="*/ 294 h 298"/>
                    <a:gd name="T10" fmla="*/ 0 w 392"/>
                    <a:gd name="T11" fmla="*/ 245 h 298"/>
                    <a:gd name="T12" fmla="*/ 123 w 392"/>
                    <a:gd name="T13" fmla="*/ 298 h 298"/>
                    <a:gd name="T14" fmla="*/ 123 w 392"/>
                    <a:gd name="T15" fmla="*/ 298 h 298"/>
                    <a:gd name="T16" fmla="*/ 392 w 392"/>
                    <a:gd name="T17" fmla="*/ 298 h 298"/>
                    <a:gd name="T18" fmla="*/ 392 w 392"/>
                    <a:gd name="T19" fmla="*/ 294 h 298"/>
                    <a:gd name="T20" fmla="*/ 157 w 392"/>
                    <a:gd name="T21" fmla="*/ 294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392" h="298">
                      <a:moveTo>
                        <a:pt x="157" y="294"/>
                      </a:moveTo>
                      <a:cubicBezTo>
                        <a:pt x="237" y="279"/>
                        <a:pt x="298" y="209"/>
                        <a:pt x="298" y="124"/>
                      </a:cubicBezTo>
                      <a:cubicBezTo>
                        <a:pt x="298" y="76"/>
                        <a:pt x="277" y="32"/>
                        <a:pt x="245" y="0"/>
                      </a:cubicBezTo>
                      <a:cubicBezTo>
                        <a:pt x="276" y="31"/>
                        <a:pt x="294" y="74"/>
                        <a:pt x="294" y="121"/>
                      </a:cubicBezTo>
                      <a:cubicBezTo>
                        <a:pt x="294" y="217"/>
                        <a:pt x="217" y="294"/>
                        <a:pt x="121" y="294"/>
                      </a:cubicBezTo>
                      <a:cubicBezTo>
                        <a:pt x="74" y="294"/>
                        <a:pt x="31" y="276"/>
                        <a:pt x="0" y="245"/>
                      </a:cubicBezTo>
                      <a:cubicBezTo>
                        <a:pt x="31" y="277"/>
                        <a:pt x="75" y="297"/>
                        <a:pt x="123" y="298"/>
                      </a:cubicBezTo>
                      <a:cubicBezTo>
                        <a:pt x="123" y="298"/>
                        <a:pt x="123" y="298"/>
                        <a:pt x="123" y="298"/>
                      </a:cubicBezTo>
                      <a:cubicBezTo>
                        <a:pt x="392" y="298"/>
                        <a:pt x="392" y="298"/>
                        <a:pt x="392" y="298"/>
                      </a:cubicBezTo>
                      <a:cubicBezTo>
                        <a:pt x="392" y="294"/>
                        <a:pt x="392" y="294"/>
                        <a:pt x="392" y="294"/>
                      </a:cubicBezTo>
                      <a:lnTo>
                        <a:pt x="157" y="294"/>
                      </a:lnTo>
                      <a:close/>
                    </a:path>
                  </a:pathLst>
                </a:custGeom>
                <a:solidFill>
                  <a:schemeClr val="accent3">
                    <a:lumMod val="60000"/>
                    <a:lumOff val="4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x-none"/>
                </a:p>
              </p:txBody>
            </p:sp>
            <p:sp>
              <p:nvSpPr>
                <p:cNvPr id="15" name="Freeform 14">
                  <a:extLst>
                    <a:ext uri="{FF2B5EF4-FFF2-40B4-BE49-F238E27FC236}">
                      <a16:creationId xmlns:a16="http://schemas.microsoft.com/office/drawing/2014/main" id="{379AA376-0342-4791-AAAE-A61A01FA556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37300" y="1851025"/>
                  <a:ext cx="1444625" cy="1447800"/>
                </a:xfrm>
                <a:custGeom>
                  <a:avLst/>
                  <a:gdLst>
                    <a:gd name="T0" fmla="*/ 3 w 379"/>
                    <a:gd name="T1" fmla="*/ 224 h 379"/>
                    <a:gd name="T2" fmla="*/ 224 w 379"/>
                    <a:gd name="T3" fmla="*/ 3 h 379"/>
                    <a:gd name="T4" fmla="*/ 379 w 379"/>
                    <a:gd name="T5" fmla="*/ 66 h 379"/>
                    <a:gd name="T6" fmla="*/ 221 w 379"/>
                    <a:gd name="T7" fmla="*/ 0 h 379"/>
                    <a:gd name="T8" fmla="*/ 0 w 379"/>
                    <a:gd name="T9" fmla="*/ 221 h 379"/>
                    <a:gd name="T10" fmla="*/ 66 w 379"/>
                    <a:gd name="T11" fmla="*/ 379 h 379"/>
                    <a:gd name="T12" fmla="*/ 3 w 379"/>
                    <a:gd name="T13" fmla="*/ 224 h 3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79" h="379">
                      <a:moveTo>
                        <a:pt x="3" y="224"/>
                      </a:moveTo>
                      <a:cubicBezTo>
                        <a:pt x="3" y="102"/>
                        <a:pt x="102" y="3"/>
                        <a:pt x="224" y="3"/>
                      </a:cubicBezTo>
                      <a:cubicBezTo>
                        <a:pt x="284" y="3"/>
                        <a:pt x="339" y="27"/>
                        <a:pt x="379" y="66"/>
                      </a:cubicBezTo>
                      <a:cubicBezTo>
                        <a:pt x="339" y="25"/>
                        <a:pt x="283" y="0"/>
                        <a:pt x="221" y="0"/>
                      </a:cubicBezTo>
                      <a:cubicBezTo>
                        <a:pt x="99" y="0"/>
                        <a:pt x="0" y="99"/>
                        <a:pt x="0" y="221"/>
                      </a:cubicBezTo>
                      <a:cubicBezTo>
                        <a:pt x="0" y="283"/>
                        <a:pt x="25" y="339"/>
                        <a:pt x="66" y="379"/>
                      </a:cubicBezTo>
                      <a:cubicBezTo>
                        <a:pt x="27" y="339"/>
                        <a:pt x="3" y="284"/>
                        <a:pt x="3" y="224"/>
                      </a:cubicBezTo>
                      <a:close/>
                    </a:path>
                  </a:pathLst>
                </a:custGeom>
                <a:solidFill>
                  <a:schemeClr val="accent3">
                    <a:lumMod val="60000"/>
                    <a:lumOff val="4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x-none"/>
                </a:p>
              </p:txBody>
            </p:sp>
            <p:sp>
              <p:nvSpPr>
                <p:cNvPr id="16" name="Freeform 15">
                  <a:extLst>
                    <a:ext uri="{FF2B5EF4-FFF2-40B4-BE49-F238E27FC236}">
                      <a16:creationId xmlns:a16="http://schemas.microsoft.com/office/drawing/2014/main" id="{D50F7789-AA09-4F9D-8893-3E6AAD5065F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180263" y="3135313"/>
                  <a:ext cx="719138" cy="220663"/>
                </a:xfrm>
                <a:custGeom>
                  <a:avLst/>
                  <a:gdLst>
                    <a:gd name="T0" fmla="*/ 0 w 189"/>
                    <a:gd name="T1" fmla="*/ 58 h 58"/>
                    <a:gd name="T2" fmla="*/ 137 w 189"/>
                    <a:gd name="T3" fmla="*/ 58 h 58"/>
                    <a:gd name="T4" fmla="*/ 189 w 189"/>
                    <a:gd name="T5" fmla="*/ 0 h 58"/>
                    <a:gd name="T6" fmla="*/ 130 w 189"/>
                    <a:gd name="T7" fmla="*/ 0 h 58"/>
                    <a:gd name="T8" fmla="*/ 0 w 189"/>
                    <a:gd name="T9" fmla="*/ 58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89" h="58">
                      <a:moveTo>
                        <a:pt x="0" y="58"/>
                      </a:moveTo>
                      <a:cubicBezTo>
                        <a:pt x="137" y="58"/>
                        <a:pt x="137" y="58"/>
                        <a:pt x="137" y="58"/>
                      </a:cubicBezTo>
                      <a:cubicBezTo>
                        <a:pt x="158" y="42"/>
                        <a:pt x="175" y="22"/>
                        <a:pt x="189" y="0"/>
                      </a:cubicBezTo>
                      <a:cubicBezTo>
                        <a:pt x="130" y="0"/>
                        <a:pt x="130" y="0"/>
                        <a:pt x="130" y="0"/>
                      </a:cubicBezTo>
                      <a:cubicBezTo>
                        <a:pt x="98" y="36"/>
                        <a:pt x="51" y="58"/>
                        <a:pt x="0" y="58"/>
                      </a:cubicBezTo>
                      <a:close/>
                    </a:path>
                  </a:pathLst>
                </a:custGeom>
                <a:gradFill>
                  <a:gsLst>
                    <a:gs pos="62000">
                      <a:schemeClr val="accent3">
                        <a:alpha val="0"/>
                      </a:schemeClr>
                    </a:gs>
                    <a:gs pos="100000">
                      <a:srgbClr val="000000">
                        <a:alpha val="40000"/>
                      </a:srgbClr>
                    </a:gs>
                  </a:gsLst>
                  <a:lin ang="5400000" scaled="0"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x-none"/>
                </a:p>
              </p:txBody>
            </p:sp>
          </p:grpSp>
        </p:grpSp>
      </p:grpSp>
      <p:grpSp>
        <p:nvGrpSpPr>
          <p:cNvPr id="84" name="Ring_02">
            <a:extLst>
              <a:ext uri="{FF2B5EF4-FFF2-40B4-BE49-F238E27FC236}">
                <a16:creationId xmlns:a16="http://schemas.microsoft.com/office/drawing/2014/main" id="{35030BE5-E66C-4AB2-9E21-D2C69CBA0D67}"/>
              </a:ext>
            </a:extLst>
          </p:cNvPr>
          <p:cNvGrpSpPr/>
          <p:nvPr/>
        </p:nvGrpSpPr>
        <p:grpSpPr>
          <a:xfrm>
            <a:off x="3884613" y="1851025"/>
            <a:ext cx="2498725" cy="1743076"/>
            <a:chOff x="3884613" y="1851025"/>
            <a:chExt cx="2498725" cy="1743076"/>
          </a:xfrm>
        </p:grpSpPr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0EBBF290-FD3B-4A05-BA6B-848B812D3F89}"/>
                </a:ext>
              </a:extLst>
            </p:cNvPr>
            <p:cNvGrpSpPr/>
            <p:nvPr/>
          </p:nvGrpSpPr>
          <p:grpSpPr>
            <a:xfrm>
              <a:off x="3884613" y="3355975"/>
              <a:ext cx="1131888" cy="184150"/>
              <a:chOff x="3884613" y="3355975"/>
              <a:chExt cx="1131888" cy="184150"/>
            </a:xfrm>
            <a:effectLst>
              <a:outerShdw blurRad="127000" dist="38100" dir="2700000" algn="tl" rotWithShape="0">
                <a:prstClr val="black">
                  <a:alpha val="35000"/>
                </a:prstClr>
              </a:outerShdw>
            </a:effectLst>
          </p:grpSpPr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77E15B17-D282-4376-803D-0DE7121049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84613" y="3355975"/>
                <a:ext cx="1131888" cy="184150"/>
              </a:xfrm>
              <a:custGeom>
                <a:avLst/>
                <a:gdLst>
                  <a:gd name="T0" fmla="*/ 160 w 297"/>
                  <a:gd name="T1" fmla="*/ 0 h 48"/>
                  <a:gd name="T2" fmla="*/ 0 w 297"/>
                  <a:gd name="T3" fmla="*/ 0 h 48"/>
                  <a:gd name="T4" fmla="*/ 0 w 297"/>
                  <a:gd name="T5" fmla="*/ 48 h 48"/>
                  <a:gd name="T6" fmla="*/ 297 w 297"/>
                  <a:gd name="T7" fmla="*/ 48 h 48"/>
                  <a:gd name="T8" fmla="*/ 160 w 297"/>
                  <a:gd name="T9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7" h="48">
                    <a:moveTo>
                      <a:pt x="16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297" y="48"/>
                      <a:pt x="297" y="48"/>
                      <a:pt x="297" y="48"/>
                    </a:cubicBezTo>
                    <a:cubicBezTo>
                      <a:pt x="245" y="48"/>
                      <a:pt x="198" y="30"/>
                      <a:pt x="16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x-none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1933C1D1-024C-44F6-B70F-AFB48AB643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84613" y="3355975"/>
                <a:ext cx="625475" cy="15875"/>
              </a:xfrm>
              <a:custGeom>
                <a:avLst/>
                <a:gdLst>
                  <a:gd name="T0" fmla="*/ 160 w 164"/>
                  <a:gd name="T1" fmla="*/ 0 h 4"/>
                  <a:gd name="T2" fmla="*/ 0 w 164"/>
                  <a:gd name="T3" fmla="*/ 0 h 4"/>
                  <a:gd name="T4" fmla="*/ 0 w 164"/>
                  <a:gd name="T5" fmla="*/ 4 h 4"/>
                  <a:gd name="T6" fmla="*/ 156 w 164"/>
                  <a:gd name="T7" fmla="*/ 4 h 4"/>
                  <a:gd name="T8" fmla="*/ 163 w 164"/>
                  <a:gd name="T9" fmla="*/ 4 h 4"/>
                  <a:gd name="T10" fmla="*/ 164 w 164"/>
                  <a:gd name="T11" fmla="*/ 4 h 4"/>
                  <a:gd name="T12" fmla="*/ 160 w 164"/>
                  <a:gd name="T13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4" h="4">
                    <a:moveTo>
                      <a:pt x="16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56" y="4"/>
                      <a:pt x="156" y="4"/>
                      <a:pt x="156" y="4"/>
                    </a:cubicBezTo>
                    <a:cubicBezTo>
                      <a:pt x="163" y="4"/>
                      <a:pt x="163" y="4"/>
                      <a:pt x="163" y="4"/>
                    </a:cubicBezTo>
                    <a:cubicBezTo>
                      <a:pt x="164" y="4"/>
                      <a:pt x="164" y="4"/>
                      <a:pt x="164" y="4"/>
                    </a:cubicBezTo>
                    <a:cubicBezTo>
                      <a:pt x="163" y="3"/>
                      <a:pt x="161" y="2"/>
                      <a:pt x="160" y="0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x-none"/>
              </a:p>
            </p:txBody>
          </p:sp>
        </p:grp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538CC715-074D-47F0-9597-F42B9D8BCCF0}"/>
                </a:ext>
              </a:extLst>
            </p:cNvPr>
            <p:cNvGrpSpPr/>
            <p:nvPr/>
          </p:nvGrpSpPr>
          <p:grpSpPr>
            <a:xfrm>
              <a:off x="4175125" y="1851025"/>
              <a:ext cx="2208213" cy="1743076"/>
              <a:chOff x="4175125" y="1851025"/>
              <a:chExt cx="2208213" cy="1743076"/>
            </a:xfrm>
            <a:effectLst>
              <a:outerShdw blurRad="139700" dist="38100" dir="2700000" algn="tl" rotWithShape="0">
                <a:prstClr val="black">
                  <a:alpha val="35000"/>
                </a:prstClr>
              </a:outerShdw>
            </a:effectLst>
          </p:grpSpPr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E9BC7280-FC9D-498C-9017-2EDE35013188}"/>
                  </a:ext>
                </a:extLst>
              </p:cNvPr>
              <p:cNvGrpSpPr/>
              <p:nvPr/>
            </p:nvGrpSpPr>
            <p:grpSpPr>
              <a:xfrm>
                <a:off x="6048375" y="3306763"/>
                <a:ext cx="334963" cy="287338"/>
                <a:chOff x="6048375" y="3306763"/>
                <a:chExt cx="334963" cy="287338"/>
              </a:xfrm>
            </p:grpSpPr>
            <p:sp>
              <p:nvSpPr>
                <p:cNvPr id="24" name="Freeform 23">
                  <a:extLst>
                    <a:ext uri="{FF2B5EF4-FFF2-40B4-BE49-F238E27FC236}">
                      <a16:creationId xmlns:a16="http://schemas.microsoft.com/office/drawing/2014/main" id="{2D7EBD18-9E0C-4618-AAD0-B0C3C2913BC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048375" y="3306763"/>
                  <a:ext cx="334963" cy="287338"/>
                </a:xfrm>
                <a:custGeom>
                  <a:avLst/>
                  <a:gdLst>
                    <a:gd name="T0" fmla="*/ 0 w 211"/>
                    <a:gd name="T1" fmla="*/ 0 h 181"/>
                    <a:gd name="T2" fmla="*/ 211 w 211"/>
                    <a:gd name="T3" fmla="*/ 89 h 181"/>
                    <a:gd name="T4" fmla="*/ 0 w 211"/>
                    <a:gd name="T5" fmla="*/ 181 h 181"/>
                    <a:gd name="T6" fmla="*/ 0 w 211"/>
                    <a:gd name="T7" fmla="*/ 0 h 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1" h="181">
                      <a:moveTo>
                        <a:pt x="0" y="0"/>
                      </a:moveTo>
                      <a:lnTo>
                        <a:pt x="211" y="89"/>
                      </a:lnTo>
                      <a:lnTo>
                        <a:pt x="0" y="18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x-none"/>
                </a:p>
              </p:txBody>
            </p:sp>
            <p:sp>
              <p:nvSpPr>
                <p:cNvPr id="25" name="Freeform 24">
                  <a:extLst>
                    <a:ext uri="{FF2B5EF4-FFF2-40B4-BE49-F238E27FC236}">
                      <a16:creationId xmlns:a16="http://schemas.microsoft.com/office/drawing/2014/main" id="{2A768EA2-ABD1-44E4-A1C9-A499C196B16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048375" y="3306763"/>
                  <a:ext cx="334963" cy="141288"/>
                </a:xfrm>
                <a:custGeom>
                  <a:avLst/>
                  <a:gdLst>
                    <a:gd name="T0" fmla="*/ 0 w 211"/>
                    <a:gd name="T1" fmla="*/ 41 h 89"/>
                    <a:gd name="T2" fmla="*/ 10 w 211"/>
                    <a:gd name="T3" fmla="*/ 41 h 89"/>
                    <a:gd name="T4" fmla="*/ 10 w 211"/>
                    <a:gd name="T5" fmla="*/ 15 h 89"/>
                    <a:gd name="T6" fmla="*/ 211 w 211"/>
                    <a:gd name="T7" fmla="*/ 89 h 89"/>
                    <a:gd name="T8" fmla="*/ 0 w 211"/>
                    <a:gd name="T9" fmla="*/ 0 h 89"/>
                    <a:gd name="T10" fmla="*/ 0 w 211"/>
                    <a:gd name="T11" fmla="*/ 41 h 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11" h="89">
                      <a:moveTo>
                        <a:pt x="0" y="41"/>
                      </a:moveTo>
                      <a:lnTo>
                        <a:pt x="10" y="41"/>
                      </a:lnTo>
                      <a:lnTo>
                        <a:pt x="10" y="15"/>
                      </a:lnTo>
                      <a:lnTo>
                        <a:pt x="211" y="89"/>
                      </a:lnTo>
                      <a:lnTo>
                        <a:pt x="0" y="0"/>
                      </a:lnTo>
                      <a:lnTo>
                        <a:pt x="0" y="41"/>
                      </a:lnTo>
                      <a:close/>
                    </a:path>
                  </a:pathLst>
                </a:cu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x-none"/>
                </a:p>
              </p:txBody>
            </p:sp>
          </p:grpSp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B7A2A5DD-C7CD-416D-9A7D-858615C9624A}"/>
                  </a:ext>
                </a:extLst>
              </p:cNvPr>
              <p:cNvGrpSpPr/>
              <p:nvPr/>
            </p:nvGrpSpPr>
            <p:grpSpPr>
              <a:xfrm>
                <a:off x="4175125" y="1851025"/>
                <a:ext cx="1873250" cy="1689100"/>
                <a:chOff x="4175125" y="1851025"/>
                <a:chExt cx="1873250" cy="1689100"/>
              </a:xfrm>
              <a:effectLst/>
            </p:grpSpPr>
            <p:sp>
              <p:nvSpPr>
                <p:cNvPr id="27" name="Freeform 26">
                  <a:extLst>
                    <a:ext uri="{FF2B5EF4-FFF2-40B4-BE49-F238E27FC236}">
                      <a16:creationId xmlns:a16="http://schemas.microsoft.com/office/drawing/2014/main" id="{9BC2E7C2-51E3-4B0A-9AD2-55E92420C75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175125" y="1851025"/>
                  <a:ext cx="1873250" cy="1689100"/>
                </a:xfrm>
                <a:custGeom>
                  <a:avLst/>
                  <a:gdLst>
                    <a:gd name="T0" fmla="*/ 358 w 492"/>
                    <a:gd name="T1" fmla="*/ 394 h 442"/>
                    <a:gd name="T2" fmla="*/ 442 w 492"/>
                    <a:gd name="T3" fmla="*/ 221 h 442"/>
                    <a:gd name="T4" fmla="*/ 221 w 492"/>
                    <a:gd name="T5" fmla="*/ 0 h 442"/>
                    <a:gd name="T6" fmla="*/ 0 w 492"/>
                    <a:gd name="T7" fmla="*/ 221 h 442"/>
                    <a:gd name="T8" fmla="*/ 221 w 492"/>
                    <a:gd name="T9" fmla="*/ 442 h 442"/>
                    <a:gd name="T10" fmla="*/ 492 w 492"/>
                    <a:gd name="T11" fmla="*/ 442 h 442"/>
                    <a:gd name="T12" fmla="*/ 492 w 492"/>
                    <a:gd name="T13" fmla="*/ 394 h 442"/>
                    <a:gd name="T14" fmla="*/ 358 w 492"/>
                    <a:gd name="T15" fmla="*/ 394 h 442"/>
                    <a:gd name="T16" fmla="*/ 221 w 492"/>
                    <a:gd name="T17" fmla="*/ 394 h 442"/>
                    <a:gd name="T18" fmla="*/ 48 w 492"/>
                    <a:gd name="T19" fmla="*/ 221 h 442"/>
                    <a:gd name="T20" fmla="*/ 221 w 492"/>
                    <a:gd name="T21" fmla="*/ 48 h 442"/>
                    <a:gd name="T22" fmla="*/ 394 w 492"/>
                    <a:gd name="T23" fmla="*/ 221 h 442"/>
                    <a:gd name="T24" fmla="*/ 221 w 492"/>
                    <a:gd name="T25" fmla="*/ 394 h 4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92" h="442">
                      <a:moveTo>
                        <a:pt x="358" y="394"/>
                      </a:moveTo>
                      <a:cubicBezTo>
                        <a:pt x="409" y="354"/>
                        <a:pt x="442" y="291"/>
                        <a:pt x="442" y="221"/>
                      </a:cubicBezTo>
                      <a:cubicBezTo>
                        <a:pt x="442" y="99"/>
                        <a:pt x="343" y="0"/>
                        <a:pt x="221" y="0"/>
                      </a:cubicBezTo>
                      <a:cubicBezTo>
                        <a:pt x="99" y="0"/>
                        <a:pt x="0" y="99"/>
                        <a:pt x="0" y="221"/>
                      </a:cubicBezTo>
                      <a:cubicBezTo>
                        <a:pt x="0" y="343"/>
                        <a:pt x="99" y="442"/>
                        <a:pt x="221" y="442"/>
                      </a:cubicBezTo>
                      <a:cubicBezTo>
                        <a:pt x="492" y="442"/>
                        <a:pt x="492" y="442"/>
                        <a:pt x="492" y="442"/>
                      </a:cubicBezTo>
                      <a:cubicBezTo>
                        <a:pt x="492" y="394"/>
                        <a:pt x="492" y="394"/>
                        <a:pt x="492" y="394"/>
                      </a:cubicBezTo>
                      <a:lnTo>
                        <a:pt x="358" y="394"/>
                      </a:lnTo>
                      <a:close/>
                      <a:moveTo>
                        <a:pt x="221" y="394"/>
                      </a:moveTo>
                      <a:cubicBezTo>
                        <a:pt x="125" y="394"/>
                        <a:pt x="48" y="317"/>
                        <a:pt x="48" y="221"/>
                      </a:cubicBezTo>
                      <a:cubicBezTo>
                        <a:pt x="48" y="125"/>
                        <a:pt x="125" y="48"/>
                        <a:pt x="221" y="48"/>
                      </a:cubicBezTo>
                      <a:cubicBezTo>
                        <a:pt x="317" y="48"/>
                        <a:pt x="394" y="125"/>
                        <a:pt x="394" y="221"/>
                      </a:cubicBezTo>
                      <a:cubicBezTo>
                        <a:pt x="394" y="317"/>
                        <a:pt x="317" y="394"/>
                        <a:pt x="221" y="394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x-none"/>
                </a:p>
              </p:txBody>
            </p:sp>
            <p:sp>
              <p:nvSpPr>
                <p:cNvPr id="28" name="Freeform 27">
                  <a:extLst>
                    <a:ext uri="{FF2B5EF4-FFF2-40B4-BE49-F238E27FC236}">
                      <a16:creationId xmlns:a16="http://schemas.microsoft.com/office/drawing/2014/main" id="{5FC19E40-A189-4E56-89B6-6082F3A8947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56125" y="2233613"/>
                  <a:ext cx="1492250" cy="1138238"/>
                </a:xfrm>
                <a:custGeom>
                  <a:avLst/>
                  <a:gdLst>
                    <a:gd name="T0" fmla="*/ 157 w 392"/>
                    <a:gd name="T1" fmla="*/ 294 h 298"/>
                    <a:gd name="T2" fmla="*/ 298 w 392"/>
                    <a:gd name="T3" fmla="*/ 124 h 298"/>
                    <a:gd name="T4" fmla="*/ 245 w 392"/>
                    <a:gd name="T5" fmla="*/ 0 h 298"/>
                    <a:gd name="T6" fmla="*/ 294 w 392"/>
                    <a:gd name="T7" fmla="*/ 121 h 298"/>
                    <a:gd name="T8" fmla="*/ 121 w 392"/>
                    <a:gd name="T9" fmla="*/ 294 h 298"/>
                    <a:gd name="T10" fmla="*/ 0 w 392"/>
                    <a:gd name="T11" fmla="*/ 245 h 298"/>
                    <a:gd name="T12" fmla="*/ 123 w 392"/>
                    <a:gd name="T13" fmla="*/ 298 h 298"/>
                    <a:gd name="T14" fmla="*/ 123 w 392"/>
                    <a:gd name="T15" fmla="*/ 298 h 298"/>
                    <a:gd name="T16" fmla="*/ 392 w 392"/>
                    <a:gd name="T17" fmla="*/ 298 h 298"/>
                    <a:gd name="T18" fmla="*/ 392 w 392"/>
                    <a:gd name="T19" fmla="*/ 294 h 298"/>
                    <a:gd name="T20" fmla="*/ 157 w 392"/>
                    <a:gd name="T21" fmla="*/ 294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392" h="298">
                      <a:moveTo>
                        <a:pt x="157" y="294"/>
                      </a:moveTo>
                      <a:cubicBezTo>
                        <a:pt x="237" y="279"/>
                        <a:pt x="298" y="209"/>
                        <a:pt x="298" y="124"/>
                      </a:cubicBezTo>
                      <a:cubicBezTo>
                        <a:pt x="298" y="76"/>
                        <a:pt x="277" y="32"/>
                        <a:pt x="245" y="0"/>
                      </a:cubicBezTo>
                      <a:cubicBezTo>
                        <a:pt x="276" y="31"/>
                        <a:pt x="294" y="74"/>
                        <a:pt x="294" y="121"/>
                      </a:cubicBezTo>
                      <a:cubicBezTo>
                        <a:pt x="294" y="217"/>
                        <a:pt x="217" y="294"/>
                        <a:pt x="121" y="294"/>
                      </a:cubicBezTo>
                      <a:cubicBezTo>
                        <a:pt x="74" y="294"/>
                        <a:pt x="31" y="276"/>
                        <a:pt x="0" y="245"/>
                      </a:cubicBezTo>
                      <a:cubicBezTo>
                        <a:pt x="31" y="277"/>
                        <a:pt x="75" y="297"/>
                        <a:pt x="123" y="298"/>
                      </a:cubicBezTo>
                      <a:cubicBezTo>
                        <a:pt x="123" y="298"/>
                        <a:pt x="123" y="298"/>
                        <a:pt x="123" y="298"/>
                      </a:cubicBezTo>
                      <a:cubicBezTo>
                        <a:pt x="392" y="298"/>
                        <a:pt x="392" y="298"/>
                        <a:pt x="392" y="298"/>
                      </a:cubicBezTo>
                      <a:cubicBezTo>
                        <a:pt x="392" y="294"/>
                        <a:pt x="392" y="294"/>
                        <a:pt x="392" y="294"/>
                      </a:cubicBezTo>
                      <a:lnTo>
                        <a:pt x="157" y="294"/>
                      </a:lnTo>
                      <a:close/>
                    </a:path>
                  </a:pathLst>
                </a:cu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x-none"/>
                </a:p>
              </p:txBody>
            </p:sp>
            <p:sp>
              <p:nvSpPr>
                <p:cNvPr id="29" name="Freeform 28">
                  <a:extLst>
                    <a:ext uri="{FF2B5EF4-FFF2-40B4-BE49-F238E27FC236}">
                      <a16:creationId xmlns:a16="http://schemas.microsoft.com/office/drawing/2014/main" id="{130364BA-E409-46DD-8650-BCAE0CB58D9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75125" y="1851025"/>
                  <a:ext cx="1443038" cy="1447800"/>
                </a:xfrm>
                <a:custGeom>
                  <a:avLst/>
                  <a:gdLst>
                    <a:gd name="T0" fmla="*/ 3 w 379"/>
                    <a:gd name="T1" fmla="*/ 224 h 379"/>
                    <a:gd name="T2" fmla="*/ 224 w 379"/>
                    <a:gd name="T3" fmla="*/ 3 h 379"/>
                    <a:gd name="T4" fmla="*/ 379 w 379"/>
                    <a:gd name="T5" fmla="*/ 66 h 379"/>
                    <a:gd name="T6" fmla="*/ 221 w 379"/>
                    <a:gd name="T7" fmla="*/ 0 h 379"/>
                    <a:gd name="T8" fmla="*/ 0 w 379"/>
                    <a:gd name="T9" fmla="*/ 221 h 379"/>
                    <a:gd name="T10" fmla="*/ 66 w 379"/>
                    <a:gd name="T11" fmla="*/ 379 h 379"/>
                    <a:gd name="T12" fmla="*/ 3 w 379"/>
                    <a:gd name="T13" fmla="*/ 224 h 3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79" h="379">
                      <a:moveTo>
                        <a:pt x="3" y="224"/>
                      </a:moveTo>
                      <a:cubicBezTo>
                        <a:pt x="3" y="102"/>
                        <a:pt x="102" y="3"/>
                        <a:pt x="224" y="3"/>
                      </a:cubicBezTo>
                      <a:cubicBezTo>
                        <a:pt x="284" y="3"/>
                        <a:pt x="339" y="27"/>
                        <a:pt x="379" y="66"/>
                      </a:cubicBezTo>
                      <a:cubicBezTo>
                        <a:pt x="339" y="25"/>
                        <a:pt x="283" y="0"/>
                        <a:pt x="221" y="0"/>
                      </a:cubicBezTo>
                      <a:cubicBezTo>
                        <a:pt x="99" y="0"/>
                        <a:pt x="0" y="99"/>
                        <a:pt x="0" y="221"/>
                      </a:cubicBezTo>
                      <a:cubicBezTo>
                        <a:pt x="0" y="283"/>
                        <a:pt x="25" y="339"/>
                        <a:pt x="66" y="379"/>
                      </a:cubicBezTo>
                      <a:cubicBezTo>
                        <a:pt x="27" y="339"/>
                        <a:pt x="3" y="284"/>
                        <a:pt x="3" y="224"/>
                      </a:cubicBezTo>
                      <a:close/>
                    </a:path>
                  </a:pathLst>
                </a:cu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x-none"/>
                </a:p>
              </p:txBody>
            </p:sp>
            <p:sp>
              <p:nvSpPr>
                <p:cNvPr id="30" name="Freeform 29">
                  <a:extLst>
                    <a:ext uri="{FF2B5EF4-FFF2-40B4-BE49-F238E27FC236}">
                      <a16:creationId xmlns:a16="http://schemas.microsoft.com/office/drawing/2014/main" id="{2E2D99D2-44FC-433E-9EB1-B1D2E84D300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16500" y="3135313"/>
                  <a:ext cx="719138" cy="220663"/>
                </a:xfrm>
                <a:custGeom>
                  <a:avLst/>
                  <a:gdLst>
                    <a:gd name="T0" fmla="*/ 0 w 189"/>
                    <a:gd name="T1" fmla="*/ 58 h 58"/>
                    <a:gd name="T2" fmla="*/ 137 w 189"/>
                    <a:gd name="T3" fmla="*/ 58 h 58"/>
                    <a:gd name="T4" fmla="*/ 189 w 189"/>
                    <a:gd name="T5" fmla="*/ 0 h 58"/>
                    <a:gd name="T6" fmla="*/ 130 w 189"/>
                    <a:gd name="T7" fmla="*/ 0 h 58"/>
                    <a:gd name="T8" fmla="*/ 0 w 189"/>
                    <a:gd name="T9" fmla="*/ 58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89" h="58">
                      <a:moveTo>
                        <a:pt x="0" y="58"/>
                      </a:moveTo>
                      <a:cubicBezTo>
                        <a:pt x="137" y="58"/>
                        <a:pt x="137" y="58"/>
                        <a:pt x="137" y="58"/>
                      </a:cubicBezTo>
                      <a:cubicBezTo>
                        <a:pt x="158" y="42"/>
                        <a:pt x="175" y="22"/>
                        <a:pt x="189" y="0"/>
                      </a:cubicBezTo>
                      <a:cubicBezTo>
                        <a:pt x="130" y="0"/>
                        <a:pt x="130" y="0"/>
                        <a:pt x="130" y="0"/>
                      </a:cubicBezTo>
                      <a:cubicBezTo>
                        <a:pt x="98" y="36"/>
                        <a:pt x="51" y="58"/>
                        <a:pt x="0" y="58"/>
                      </a:cubicBezTo>
                      <a:close/>
                    </a:path>
                  </a:pathLst>
                </a:custGeom>
                <a:gradFill>
                  <a:gsLst>
                    <a:gs pos="62000">
                      <a:schemeClr val="accent2">
                        <a:alpha val="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5400000" scaled="0"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x-none"/>
                </a:p>
              </p:txBody>
            </p:sp>
          </p:grpSp>
        </p:grpSp>
      </p:grpSp>
      <p:grpSp>
        <p:nvGrpSpPr>
          <p:cNvPr id="87" name="Ring_01">
            <a:extLst>
              <a:ext uri="{FF2B5EF4-FFF2-40B4-BE49-F238E27FC236}">
                <a16:creationId xmlns:a16="http://schemas.microsoft.com/office/drawing/2014/main" id="{9B706FB5-E951-49E4-8E0D-60BC8FC93C87}"/>
              </a:ext>
            </a:extLst>
          </p:cNvPr>
          <p:cNvGrpSpPr/>
          <p:nvPr/>
        </p:nvGrpSpPr>
        <p:grpSpPr>
          <a:xfrm>
            <a:off x="3175" y="1851025"/>
            <a:ext cx="4216401" cy="1743076"/>
            <a:chOff x="3175" y="1851025"/>
            <a:chExt cx="4216401" cy="1743076"/>
          </a:xfrm>
        </p:grpSpPr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C4728752-EC51-4D26-9660-1C896A20ED1B}"/>
                </a:ext>
              </a:extLst>
            </p:cNvPr>
            <p:cNvGrpSpPr/>
            <p:nvPr/>
          </p:nvGrpSpPr>
          <p:grpSpPr>
            <a:xfrm>
              <a:off x="3175" y="3355975"/>
              <a:ext cx="2808288" cy="184150"/>
              <a:chOff x="3175" y="3355975"/>
              <a:chExt cx="2808288" cy="184150"/>
            </a:xfrm>
            <a:effectLst>
              <a:outerShdw blurRad="127000" dist="38100" dir="2700000" algn="tl" rotWithShape="0">
                <a:prstClr val="black">
                  <a:alpha val="35000"/>
                </a:prstClr>
              </a:outerShdw>
            </a:effectLst>
          </p:grpSpPr>
          <p:sp>
            <p:nvSpPr>
              <p:cNvPr id="37" name="Freeform 36">
                <a:extLst>
                  <a:ext uri="{FF2B5EF4-FFF2-40B4-BE49-F238E27FC236}">
                    <a16:creationId xmlns:a16="http://schemas.microsoft.com/office/drawing/2014/main" id="{9AAE05EF-E6D3-40E2-AA29-D3A8B1834C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75" y="3355975"/>
                <a:ext cx="2808288" cy="184150"/>
              </a:xfrm>
              <a:custGeom>
                <a:avLst/>
                <a:gdLst>
                  <a:gd name="T0" fmla="*/ 606 w 737"/>
                  <a:gd name="T1" fmla="*/ 0 h 48"/>
                  <a:gd name="T2" fmla="*/ 0 w 737"/>
                  <a:gd name="T3" fmla="*/ 0 h 48"/>
                  <a:gd name="T4" fmla="*/ 0 w 737"/>
                  <a:gd name="T5" fmla="*/ 48 h 48"/>
                  <a:gd name="T6" fmla="*/ 737 w 737"/>
                  <a:gd name="T7" fmla="*/ 48 h 48"/>
                  <a:gd name="T8" fmla="*/ 737 w 737"/>
                  <a:gd name="T9" fmla="*/ 48 h 48"/>
                  <a:gd name="T10" fmla="*/ 606 w 737"/>
                  <a:gd name="T11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37" h="48">
                    <a:moveTo>
                      <a:pt x="606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737" y="48"/>
                      <a:pt x="737" y="48"/>
                      <a:pt x="737" y="48"/>
                    </a:cubicBezTo>
                    <a:cubicBezTo>
                      <a:pt x="737" y="48"/>
                      <a:pt x="737" y="48"/>
                      <a:pt x="737" y="48"/>
                    </a:cubicBezTo>
                    <a:cubicBezTo>
                      <a:pt x="688" y="47"/>
                      <a:pt x="642" y="29"/>
                      <a:pt x="6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x-none"/>
              </a:p>
            </p:txBody>
          </p:sp>
          <p:sp>
            <p:nvSpPr>
              <p:cNvPr id="38" name="Freeform 37">
                <a:extLst>
                  <a:ext uri="{FF2B5EF4-FFF2-40B4-BE49-F238E27FC236}">
                    <a16:creationId xmlns:a16="http://schemas.microsoft.com/office/drawing/2014/main" id="{18120E13-3530-4140-9594-A74E2182CF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75" y="3355975"/>
                <a:ext cx="2324100" cy="15875"/>
              </a:xfrm>
              <a:custGeom>
                <a:avLst/>
                <a:gdLst>
                  <a:gd name="T0" fmla="*/ 606 w 610"/>
                  <a:gd name="T1" fmla="*/ 0 h 4"/>
                  <a:gd name="T2" fmla="*/ 0 w 610"/>
                  <a:gd name="T3" fmla="*/ 0 h 4"/>
                  <a:gd name="T4" fmla="*/ 0 w 610"/>
                  <a:gd name="T5" fmla="*/ 4 h 4"/>
                  <a:gd name="T6" fmla="*/ 595 w 610"/>
                  <a:gd name="T7" fmla="*/ 4 h 4"/>
                  <a:gd name="T8" fmla="*/ 606 w 610"/>
                  <a:gd name="T9" fmla="*/ 4 h 4"/>
                  <a:gd name="T10" fmla="*/ 610 w 610"/>
                  <a:gd name="T11" fmla="*/ 4 h 4"/>
                  <a:gd name="T12" fmla="*/ 606 w 610"/>
                  <a:gd name="T13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10" h="4">
                    <a:moveTo>
                      <a:pt x="606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595" y="4"/>
                      <a:pt x="595" y="4"/>
                      <a:pt x="595" y="4"/>
                    </a:cubicBezTo>
                    <a:cubicBezTo>
                      <a:pt x="606" y="4"/>
                      <a:pt x="606" y="4"/>
                      <a:pt x="606" y="4"/>
                    </a:cubicBezTo>
                    <a:cubicBezTo>
                      <a:pt x="610" y="4"/>
                      <a:pt x="610" y="4"/>
                      <a:pt x="610" y="4"/>
                    </a:cubicBezTo>
                    <a:cubicBezTo>
                      <a:pt x="609" y="3"/>
                      <a:pt x="607" y="2"/>
                      <a:pt x="606" y="0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x-none"/>
              </a:p>
            </p:txBody>
          </p:sp>
        </p:grp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57EED771-77F9-4FCD-91E0-5A3BB1ACB239}"/>
                </a:ext>
              </a:extLst>
            </p:cNvPr>
            <p:cNvGrpSpPr/>
            <p:nvPr/>
          </p:nvGrpSpPr>
          <p:grpSpPr>
            <a:xfrm>
              <a:off x="1992313" y="1851025"/>
              <a:ext cx="2227263" cy="1743076"/>
              <a:chOff x="1992313" y="1851025"/>
              <a:chExt cx="2227263" cy="1743076"/>
            </a:xfrm>
            <a:effectLst>
              <a:outerShdw blurRad="139700" dist="38100" dir="2700000" algn="tl" rotWithShape="0">
                <a:prstClr val="black">
                  <a:alpha val="35000"/>
                </a:prstClr>
              </a:outerShdw>
            </a:effectLst>
          </p:grpSpPr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BBB8D2ED-7276-4EE0-93EA-2BF699BD86C6}"/>
                  </a:ext>
                </a:extLst>
              </p:cNvPr>
              <p:cNvGrpSpPr/>
              <p:nvPr/>
            </p:nvGrpSpPr>
            <p:grpSpPr>
              <a:xfrm>
                <a:off x="3884613" y="3306763"/>
                <a:ext cx="334963" cy="287338"/>
                <a:chOff x="3884613" y="3306763"/>
                <a:chExt cx="334963" cy="287338"/>
              </a:xfrm>
            </p:grpSpPr>
            <p:sp>
              <p:nvSpPr>
                <p:cNvPr id="35" name="Freeform 34">
                  <a:extLst>
                    <a:ext uri="{FF2B5EF4-FFF2-40B4-BE49-F238E27FC236}">
                      <a16:creationId xmlns:a16="http://schemas.microsoft.com/office/drawing/2014/main" id="{9070D5E0-DE64-481B-BE8C-F6707C42C41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84613" y="3306763"/>
                  <a:ext cx="334963" cy="287338"/>
                </a:xfrm>
                <a:custGeom>
                  <a:avLst/>
                  <a:gdLst>
                    <a:gd name="T0" fmla="*/ 0 w 211"/>
                    <a:gd name="T1" fmla="*/ 0 h 181"/>
                    <a:gd name="T2" fmla="*/ 211 w 211"/>
                    <a:gd name="T3" fmla="*/ 89 h 181"/>
                    <a:gd name="T4" fmla="*/ 0 w 211"/>
                    <a:gd name="T5" fmla="*/ 181 h 181"/>
                    <a:gd name="T6" fmla="*/ 0 w 211"/>
                    <a:gd name="T7" fmla="*/ 0 h 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1" h="181">
                      <a:moveTo>
                        <a:pt x="0" y="0"/>
                      </a:moveTo>
                      <a:lnTo>
                        <a:pt x="211" y="89"/>
                      </a:lnTo>
                      <a:lnTo>
                        <a:pt x="0" y="18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x-none"/>
                </a:p>
              </p:txBody>
            </p:sp>
            <p:sp>
              <p:nvSpPr>
                <p:cNvPr id="36" name="Freeform 35">
                  <a:extLst>
                    <a:ext uri="{FF2B5EF4-FFF2-40B4-BE49-F238E27FC236}">
                      <a16:creationId xmlns:a16="http://schemas.microsoft.com/office/drawing/2014/main" id="{62928F7C-1FC3-4E0D-BD59-5CF44948918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84613" y="3306763"/>
                  <a:ext cx="334963" cy="141288"/>
                </a:xfrm>
                <a:custGeom>
                  <a:avLst/>
                  <a:gdLst>
                    <a:gd name="T0" fmla="*/ 0 w 211"/>
                    <a:gd name="T1" fmla="*/ 41 h 89"/>
                    <a:gd name="T2" fmla="*/ 10 w 211"/>
                    <a:gd name="T3" fmla="*/ 41 h 89"/>
                    <a:gd name="T4" fmla="*/ 10 w 211"/>
                    <a:gd name="T5" fmla="*/ 15 h 89"/>
                    <a:gd name="T6" fmla="*/ 211 w 211"/>
                    <a:gd name="T7" fmla="*/ 89 h 89"/>
                    <a:gd name="T8" fmla="*/ 0 w 211"/>
                    <a:gd name="T9" fmla="*/ 0 h 89"/>
                    <a:gd name="T10" fmla="*/ 0 w 211"/>
                    <a:gd name="T11" fmla="*/ 41 h 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11" h="89">
                      <a:moveTo>
                        <a:pt x="0" y="41"/>
                      </a:moveTo>
                      <a:lnTo>
                        <a:pt x="10" y="41"/>
                      </a:lnTo>
                      <a:lnTo>
                        <a:pt x="10" y="15"/>
                      </a:lnTo>
                      <a:lnTo>
                        <a:pt x="211" y="89"/>
                      </a:lnTo>
                      <a:lnTo>
                        <a:pt x="0" y="0"/>
                      </a:lnTo>
                      <a:lnTo>
                        <a:pt x="0" y="41"/>
                      </a:ln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x-none"/>
                </a:p>
              </p:txBody>
            </p:sp>
          </p:grpSp>
          <p:grpSp>
            <p:nvGrpSpPr>
              <p:cNvPr id="66" name="Group 65">
                <a:extLst>
                  <a:ext uri="{FF2B5EF4-FFF2-40B4-BE49-F238E27FC236}">
                    <a16:creationId xmlns:a16="http://schemas.microsoft.com/office/drawing/2014/main" id="{DBCC175D-49F5-4CBD-BBA4-0F63359FD951}"/>
                  </a:ext>
                </a:extLst>
              </p:cNvPr>
              <p:cNvGrpSpPr/>
              <p:nvPr/>
            </p:nvGrpSpPr>
            <p:grpSpPr>
              <a:xfrm>
                <a:off x="1992313" y="1851025"/>
                <a:ext cx="1892300" cy="1689100"/>
                <a:chOff x="1992313" y="1851025"/>
                <a:chExt cx="1892300" cy="1689100"/>
              </a:xfrm>
              <a:effectLst/>
            </p:grpSpPr>
            <p:sp>
              <p:nvSpPr>
                <p:cNvPr id="31" name="Freeform 30">
                  <a:extLst>
                    <a:ext uri="{FF2B5EF4-FFF2-40B4-BE49-F238E27FC236}">
                      <a16:creationId xmlns:a16="http://schemas.microsoft.com/office/drawing/2014/main" id="{E2CC2F9D-6765-4A1C-9C35-1C5D28081C8D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992313" y="1851025"/>
                  <a:ext cx="1892300" cy="1689100"/>
                </a:xfrm>
                <a:custGeom>
                  <a:avLst/>
                  <a:gdLst>
                    <a:gd name="T0" fmla="*/ 358 w 497"/>
                    <a:gd name="T1" fmla="*/ 394 h 442"/>
                    <a:gd name="T2" fmla="*/ 442 w 497"/>
                    <a:gd name="T3" fmla="*/ 221 h 442"/>
                    <a:gd name="T4" fmla="*/ 221 w 497"/>
                    <a:gd name="T5" fmla="*/ 0 h 442"/>
                    <a:gd name="T6" fmla="*/ 0 w 497"/>
                    <a:gd name="T7" fmla="*/ 221 h 442"/>
                    <a:gd name="T8" fmla="*/ 221 w 497"/>
                    <a:gd name="T9" fmla="*/ 442 h 442"/>
                    <a:gd name="T10" fmla="*/ 497 w 497"/>
                    <a:gd name="T11" fmla="*/ 442 h 442"/>
                    <a:gd name="T12" fmla="*/ 497 w 497"/>
                    <a:gd name="T13" fmla="*/ 394 h 442"/>
                    <a:gd name="T14" fmla="*/ 358 w 497"/>
                    <a:gd name="T15" fmla="*/ 394 h 442"/>
                    <a:gd name="T16" fmla="*/ 221 w 497"/>
                    <a:gd name="T17" fmla="*/ 394 h 442"/>
                    <a:gd name="T18" fmla="*/ 48 w 497"/>
                    <a:gd name="T19" fmla="*/ 221 h 442"/>
                    <a:gd name="T20" fmla="*/ 221 w 497"/>
                    <a:gd name="T21" fmla="*/ 48 h 442"/>
                    <a:gd name="T22" fmla="*/ 395 w 497"/>
                    <a:gd name="T23" fmla="*/ 221 h 442"/>
                    <a:gd name="T24" fmla="*/ 221 w 497"/>
                    <a:gd name="T25" fmla="*/ 394 h 4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97" h="442">
                      <a:moveTo>
                        <a:pt x="358" y="394"/>
                      </a:moveTo>
                      <a:cubicBezTo>
                        <a:pt x="410" y="354"/>
                        <a:pt x="442" y="291"/>
                        <a:pt x="442" y="221"/>
                      </a:cubicBezTo>
                      <a:cubicBezTo>
                        <a:pt x="442" y="99"/>
                        <a:pt x="343" y="0"/>
                        <a:pt x="221" y="0"/>
                      </a:cubicBezTo>
                      <a:cubicBezTo>
                        <a:pt x="99" y="0"/>
                        <a:pt x="0" y="99"/>
                        <a:pt x="0" y="221"/>
                      </a:cubicBezTo>
                      <a:cubicBezTo>
                        <a:pt x="0" y="343"/>
                        <a:pt x="99" y="442"/>
                        <a:pt x="221" y="442"/>
                      </a:cubicBezTo>
                      <a:cubicBezTo>
                        <a:pt x="497" y="442"/>
                        <a:pt x="497" y="442"/>
                        <a:pt x="497" y="442"/>
                      </a:cubicBezTo>
                      <a:cubicBezTo>
                        <a:pt x="497" y="394"/>
                        <a:pt x="497" y="394"/>
                        <a:pt x="497" y="394"/>
                      </a:cubicBezTo>
                      <a:lnTo>
                        <a:pt x="358" y="394"/>
                      </a:lnTo>
                      <a:close/>
                      <a:moveTo>
                        <a:pt x="221" y="394"/>
                      </a:moveTo>
                      <a:cubicBezTo>
                        <a:pt x="126" y="394"/>
                        <a:pt x="48" y="317"/>
                        <a:pt x="48" y="221"/>
                      </a:cubicBezTo>
                      <a:cubicBezTo>
                        <a:pt x="48" y="125"/>
                        <a:pt x="126" y="48"/>
                        <a:pt x="221" y="48"/>
                      </a:cubicBezTo>
                      <a:cubicBezTo>
                        <a:pt x="317" y="48"/>
                        <a:pt x="395" y="125"/>
                        <a:pt x="395" y="221"/>
                      </a:cubicBezTo>
                      <a:cubicBezTo>
                        <a:pt x="395" y="317"/>
                        <a:pt x="317" y="394"/>
                        <a:pt x="221" y="39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x-none"/>
                </a:p>
              </p:txBody>
            </p:sp>
            <p:sp>
              <p:nvSpPr>
                <p:cNvPr id="32" name="Freeform 31">
                  <a:extLst>
                    <a:ext uri="{FF2B5EF4-FFF2-40B4-BE49-F238E27FC236}">
                      <a16:creationId xmlns:a16="http://schemas.microsoft.com/office/drawing/2014/main" id="{B6A37CC9-FB3B-4B2F-A906-C2CA841B7C6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73313" y="2233613"/>
                  <a:ext cx="1511300" cy="1138238"/>
                </a:xfrm>
                <a:custGeom>
                  <a:avLst/>
                  <a:gdLst>
                    <a:gd name="T0" fmla="*/ 157 w 397"/>
                    <a:gd name="T1" fmla="*/ 294 h 298"/>
                    <a:gd name="T2" fmla="*/ 298 w 397"/>
                    <a:gd name="T3" fmla="*/ 124 h 298"/>
                    <a:gd name="T4" fmla="*/ 245 w 397"/>
                    <a:gd name="T5" fmla="*/ 0 h 298"/>
                    <a:gd name="T6" fmla="*/ 295 w 397"/>
                    <a:gd name="T7" fmla="*/ 121 h 298"/>
                    <a:gd name="T8" fmla="*/ 121 w 397"/>
                    <a:gd name="T9" fmla="*/ 294 h 298"/>
                    <a:gd name="T10" fmla="*/ 0 w 397"/>
                    <a:gd name="T11" fmla="*/ 245 h 298"/>
                    <a:gd name="T12" fmla="*/ 124 w 397"/>
                    <a:gd name="T13" fmla="*/ 298 h 298"/>
                    <a:gd name="T14" fmla="*/ 124 w 397"/>
                    <a:gd name="T15" fmla="*/ 298 h 298"/>
                    <a:gd name="T16" fmla="*/ 124 w 397"/>
                    <a:gd name="T17" fmla="*/ 298 h 298"/>
                    <a:gd name="T18" fmla="*/ 397 w 397"/>
                    <a:gd name="T19" fmla="*/ 298 h 298"/>
                    <a:gd name="T20" fmla="*/ 397 w 397"/>
                    <a:gd name="T21" fmla="*/ 294 h 298"/>
                    <a:gd name="T22" fmla="*/ 157 w 397"/>
                    <a:gd name="T23" fmla="*/ 294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397" h="298">
                      <a:moveTo>
                        <a:pt x="157" y="294"/>
                      </a:moveTo>
                      <a:cubicBezTo>
                        <a:pt x="237" y="279"/>
                        <a:pt x="298" y="209"/>
                        <a:pt x="298" y="124"/>
                      </a:cubicBezTo>
                      <a:cubicBezTo>
                        <a:pt x="298" y="76"/>
                        <a:pt x="278" y="32"/>
                        <a:pt x="245" y="0"/>
                      </a:cubicBezTo>
                      <a:cubicBezTo>
                        <a:pt x="276" y="31"/>
                        <a:pt x="295" y="74"/>
                        <a:pt x="295" y="121"/>
                      </a:cubicBezTo>
                      <a:cubicBezTo>
                        <a:pt x="295" y="217"/>
                        <a:pt x="217" y="294"/>
                        <a:pt x="121" y="294"/>
                      </a:cubicBezTo>
                      <a:cubicBezTo>
                        <a:pt x="74" y="294"/>
                        <a:pt x="32" y="276"/>
                        <a:pt x="0" y="245"/>
                      </a:cubicBezTo>
                      <a:cubicBezTo>
                        <a:pt x="32" y="277"/>
                        <a:pt x="76" y="298"/>
                        <a:pt x="124" y="298"/>
                      </a:cubicBezTo>
                      <a:cubicBezTo>
                        <a:pt x="124" y="298"/>
                        <a:pt x="124" y="298"/>
                        <a:pt x="124" y="298"/>
                      </a:cubicBezTo>
                      <a:cubicBezTo>
                        <a:pt x="124" y="298"/>
                        <a:pt x="124" y="298"/>
                        <a:pt x="124" y="298"/>
                      </a:cubicBezTo>
                      <a:cubicBezTo>
                        <a:pt x="397" y="298"/>
                        <a:pt x="397" y="298"/>
                        <a:pt x="397" y="298"/>
                      </a:cubicBezTo>
                      <a:cubicBezTo>
                        <a:pt x="397" y="294"/>
                        <a:pt x="397" y="294"/>
                        <a:pt x="397" y="294"/>
                      </a:cubicBezTo>
                      <a:lnTo>
                        <a:pt x="157" y="294"/>
                      </a:ln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x-none"/>
                </a:p>
              </p:txBody>
            </p:sp>
            <p:sp>
              <p:nvSpPr>
                <p:cNvPr id="33" name="Freeform 32">
                  <a:extLst>
                    <a:ext uri="{FF2B5EF4-FFF2-40B4-BE49-F238E27FC236}">
                      <a16:creationId xmlns:a16="http://schemas.microsoft.com/office/drawing/2014/main" id="{3577A6EC-4E23-4709-A587-0397245A239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92313" y="1851025"/>
                  <a:ext cx="1443038" cy="1447800"/>
                </a:xfrm>
                <a:custGeom>
                  <a:avLst/>
                  <a:gdLst>
                    <a:gd name="T0" fmla="*/ 3 w 379"/>
                    <a:gd name="T1" fmla="*/ 224 h 379"/>
                    <a:gd name="T2" fmla="*/ 224 w 379"/>
                    <a:gd name="T3" fmla="*/ 3 h 379"/>
                    <a:gd name="T4" fmla="*/ 379 w 379"/>
                    <a:gd name="T5" fmla="*/ 66 h 379"/>
                    <a:gd name="T6" fmla="*/ 221 w 379"/>
                    <a:gd name="T7" fmla="*/ 0 h 379"/>
                    <a:gd name="T8" fmla="*/ 0 w 379"/>
                    <a:gd name="T9" fmla="*/ 221 h 379"/>
                    <a:gd name="T10" fmla="*/ 66 w 379"/>
                    <a:gd name="T11" fmla="*/ 379 h 379"/>
                    <a:gd name="T12" fmla="*/ 3 w 379"/>
                    <a:gd name="T13" fmla="*/ 224 h 3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79" h="379">
                      <a:moveTo>
                        <a:pt x="3" y="224"/>
                      </a:moveTo>
                      <a:cubicBezTo>
                        <a:pt x="3" y="102"/>
                        <a:pt x="102" y="3"/>
                        <a:pt x="224" y="3"/>
                      </a:cubicBezTo>
                      <a:cubicBezTo>
                        <a:pt x="285" y="3"/>
                        <a:pt x="339" y="27"/>
                        <a:pt x="379" y="66"/>
                      </a:cubicBezTo>
                      <a:cubicBezTo>
                        <a:pt x="339" y="25"/>
                        <a:pt x="283" y="0"/>
                        <a:pt x="221" y="0"/>
                      </a:cubicBezTo>
                      <a:cubicBezTo>
                        <a:pt x="99" y="0"/>
                        <a:pt x="0" y="99"/>
                        <a:pt x="0" y="221"/>
                      </a:cubicBezTo>
                      <a:cubicBezTo>
                        <a:pt x="0" y="283"/>
                        <a:pt x="25" y="339"/>
                        <a:pt x="66" y="379"/>
                      </a:cubicBezTo>
                      <a:cubicBezTo>
                        <a:pt x="27" y="339"/>
                        <a:pt x="3" y="284"/>
                        <a:pt x="3" y="224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x-none"/>
                </a:p>
              </p:txBody>
            </p:sp>
            <p:sp>
              <p:nvSpPr>
                <p:cNvPr id="34" name="Freeform 33">
                  <a:extLst>
                    <a:ext uri="{FF2B5EF4-FFF2-40B4-BE49-F238E27FC236}">
                      <a16:creationId xmlns:a16="http://schemas.microsoft.com/office/drawing/2014/main" id="{F44F3CB6-5E19-43C3-ACBB-C62B4B82A80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33688" y="3130550"/>
                  <a:ext cx="723900" cy="225425"/>
                </a:xfrm>
                <a:custGeom>
                  <a:avLst/>
                  <a:gdLst>
                    <a:gd name="T0" fmla="*/ 0 w 190"/>
                    <a:gd name="T1" fmla="*/ 59 h 59"/>
                    <a:gd name="T2" fmla="*/ 137 w 190"/>
                    <a:gd name="T3" fmla="*/ 59 h 59"/>
                    <a:gd name="T4" fmla="*/ 190 w 190"/>
                    <a:gd name="T5" fmla="*/ 0 h 59"/>
                    <a:gd name="T6" fmla="*/ 131 w 190"/>
                    <a:gd name="T7" fmla="*/ 0 h 59"/>
                    <a:gd name="T8" fmla="*/ 0 w 190"/>
                    <a:gd name="T9" fmla="*/ 59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90" h="59">
                      <a:moveTo>
                        <a:pt x="0" y="59"/>
                      </a:moveTo>
                      <a:cubicBezTo>
                        <a:pt x="137" y="59"/>
                        <a:pt x="137" y="59"/>
                        <a:pt x="137" y="59"/>
                      </a:cubicBezTo>
                      <a:cubicBezTo>
                        <a:pt x="158" y="43"/>
                        <a:pt x="176" y="23"/>
                        <a:pt x="190" y="0"/>
                      </a:cubicBezTo>
                      <a:cubicBezTo>
                        <a:pt x="131" y="0"/>
                        <a:pt x="131" y="0"/>
                        <a:pt x="131" y="0"/>
                      </a:cubicBezTo>
                      <a:cubicBezTo>
                        <a:pt x="99" y="36"/>
                        <a:pt x="52" y="59"/>
                        <a:pt x="0" y="59"/>
                      </a:cubicBezTo>
                      <a:close/>
                    </a:path>
                  </a:pathLst>
                </a:custGeom>
                <a:gradFill>
                  <a:gsLst>
                    <a:gs pos="62000">
                      <a:schemeClr val="accent1">
                        <a:alpha val="0"/>
                      </a:schemeClr>
                    </a:gs>
                    <a:gs pos="100000">
                      <a:srgbClr val="000000">
                        <a:alpha val="40000"/>
                      </a:srgbClr>
                    </a:gs>
                  </a:gsLst>
                  <a:lin ang="5400000" scaled="0"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x-none"/>
                </a:p>
              </p:txBody>
            </p:sp>
          </p:grpSp>
        </p:grp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93D7517E-165D-490C-9913-A44F3E980A15}"/>
              </a:ext>
            </a:extLst>
          </p:cNvPr>
          <p:cNvGrpSpPr/>
          <p:nvPr/>
        </p:nvGrpSpPr>
        <p:grpSpPr>
          <a:xfrm>
            <a:off x="2768600" y="3811588"/>
            <a:ext cx="157163" cy="850900"/>
            <a:chOff x="2768600" y="3811588"/>
            <a:chExt cx="157163" cy="850900"/>
          </a:xfrm>
        </p:grpSpPr>
        <p:sp>
          <p:nvSpPr>
            <p:cNvPr id="41" name="Line 40">
              <a:extLst>
                <a:ext uri="{FF2B5EF4-FFF2-40B4-BE49-F238E27FC236}">
                  <a16:creationId xmlns:a16="http://schemas.microsoft.com/office/drawing/2014/main" id="{2A794675-8703-4BDA-A5D5-DDCEE23E7F0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49563" y="3890963"/>
              <a:ext cx="0" cy="771525"/>
            </a:xfrm>
            <a:prstGeom prst="line">
              <a:avLst/>
            </a:prstGeom>
            <a:noFill/>
            <a:ln w="30163" cap="rnd">
              <a:solidFill>
                <a:schemeClr val="bg2">
                  <a:lumMod val="7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DF5C7D86-37DA-4751-BB4D-3D2A50489D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68600" y="3811588"/>
              <a:ext cx="157163" cy="155575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E7773444-F0D4-401A-A7DB-A35FA6288FBE}"/>
              </a:ext>
            </a:extLst>
          </p:cNvPr>
          <p:cNvGrpSpPr/>
          <p:nvPr/>
        </p:nvGrpSpPr>
        <p:grpSpPr>
          <a:xfrm>
            <a:off x="4959350" y="3811588"/>
            <a:ext cx="160338" cy="841375"/>
            <a:chOff x="4959350" y="3811588"/>
            <a:chExt cx="160338" cy="841375"/>
          </a:xfrm>
        </p:grpSpPr>
        <p:sp>
          <p:nvSpPr>
            <p:cNvPr id="44" name="Line 43">
              <a:extLst>
                <a:ext uri="{FF2B5EF4-FFF2-40B4-BE49-F238E27FC236}">
                  <a16:creationId xmlns:a16="http://schemas.microsoft.com/office/drawing/2014/main" id="{46DC0B7D-376E-479C-B987-B49011EDB29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38724" y="3881438"/>
              <a:ext cx="0" cy="771525"/>
            </a:xfrm>
            <a:prstGeom prst="line">
              <a:avLst/>
            </a:prstGeom>
            <a:noFill/>
            <a:ln w="30163" cap="rnd">
              <a:solidFill>
                <a:schemeClr val="bg2">
                  <a:lumMod val="7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2DFFB661-4D45-4DB7-A7F5-4B8E5AE919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59350" y="3811588"/>
              <a:ext cx="160338" cy="155575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EA28ED3B-81BF-461B-8005-2B4299EDFF69}"/>
              </a:ext>
            </a:extLst>
          </p:cNvPr>
          <p:cNvGrpSpPr/>
          <p:nvPr/>
        </p:nvGrpSpPr>
        <p:grpSpPr>
          <a:xfrm>
            <a:off x="7153275" y="3811588"/>
            <a:ext cx="155575" cy="850900"/>
            <a:chOff x="7153275" y="3811588"/>
            <a:chExt cx="155575" cy="850900"/>
          </a:xfrm>
        </p:grpSpPr>
        <p:sp>
          <p:nvSpPr>
            <p:cNvPr id="47" name="Line 46">
              <a:extLst>
                <a:ext uri="{FF2B5EF4-FFF2-40B4-BE49-F238E27FC236}">
                  <a16:creationId xmlns:a16="http://schemas.microsoft.com/office/drawing/2014/main" id="{AF45BB86-0444-4737-BB18-757C32070F1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229475" y="3890963"/>
              <a:ext cx="0" cy="771525"/>
            </a:xfrm>
            <a:prstGeom prst="line">
              <a:avLst/>
            </a:prstGeom>
            <a:noFill/>
            <a:ln w="30163" cap="rnd">
              <a:solidFill>
                <a:schemeClr val="bg2">
                  <a:lumMod val="7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D4B0F3D9-501E-4BDD-AACB-62B7A91D0C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53275" y="3811588"/>
              <a:ext cx="155575" cy="155575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2DD1A865-B0A7-48C6-9438-B5D315DC600A}"/>
              </a:ext>
            </a:extLst>
          </p:cNvPr>
          <p:cNvGrpSpPr/>
          <p:nvPr/>
        </p:nvGrpSpPr>
        <p:grpSpPr>
          <a:xfrm>
            <a:off x="9342438" y="3811588"/>
            <a:ext cx="157163" cy="850900"/>
            <a:chOff x="9342438" y="3811588"/>
            <a:chExt cx="157163" cy="850900"/>
          </a:xfrm>
        </p:grpSpPr>
        <p:sp>
          <p:nvSpPr>
            <p:cNvPr id="50" name="Line 49">
              <a:extLst>
                <a:ext uri="{FF2B5EF4-FFF2-40B4-BE49-F238E27FC236}">
                  <a16:creationId xmlns:a16="http://schemas.microsoft.com/office/drawing/2014/main" id="{008A0E39-8151-45A6-AA16-98342A28EE7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423400" y="3890963"/>
              <a:ext cx="0" cy="771525"/>
            </a:xfrm>
            <a:prstGeom prst="line">
              <a:avLst/>
            </a:prstGeom>
            <a:noFill/>
            <a:ln w="30163" cap="rnd">
              <a:solidFill>
                <a:schemeClr val="bg2">
                  <a:lumMod val="7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B67F1680-2686-494D-8453-A3D24C0942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42438" y="3811588"/>
              <a:ext cx="157163" cy="155575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</p:grpSp>
      <p:sp>
        <p:nvSpPr>
          <p:cNvPr id="52" name="Rectangle 51">
            <a:extLst>
              <a:ext uri="{FF2B5EF4-FFF2-40B4-BE49-F238E27FC236}">
                <a16:creationId xmlns:a16="http://schemas.microsoft.com/office/drawing/2014/main" id="{15B75593-C819-41EE-9CB2-590F80FD86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83280" y="2291002"/>
            <a:ext cx="791883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x-none" altLang="x-none" sz="5400" b="1" i="0" u="none" strike="noStrike" cap="none" normalizeH="0" baseline="0">
                <a:ln>
                  <a:noFill/>
                </a:ln>
                <a:solidFill>
                  <a:schemeClr val="accent1"/>
                </a:solidFill>
                <a:effectLst/>
                <a:latin typeface="Open Sans" panose="020B0606030504020204" pitchFamily="34" charset="0"/>
              </a:rPr>
              <a:t>01</a:t>
            </a:r>
            <a:endParaRPr kumimoji="0" lang="x-none" altLang="x-none" sz="1800" b="0" i="0" u="none" strike="noStrike" cap="none" normalizeH="0" baseline="0">
              <a:ln>
                <a:noFill/>
              </a:ln>
              <a:solidFill>
                <a:schemeClr val="accent1"/>
              </a:solidFill>
              <a:effectLst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C4225834-14AA-44E7-A63C-80954EDC3D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5445" y="2291002"/>
            <a:ext cx="791883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x-none" altLang="x-none" sz="5400" b="1" i="0" u="none" strike="noStrike" cap="none" normalizeH="0" baseline="0">
                <a:ln>
                  <a:noFill/>
                </a:ln>
                <a:solidFill>
                  <a:schemeClr val="accent2"/>
                </a:solidFill>
                <a:effectLst/>
                <a:latin typeface="Open Sans" panose="020B0606030504020204" pitchFamily="34" charset="0"/>
              </a:rPr>
              <a:t>02</a:t>
            </a:r>
            <a:endParaRPr kumimoji="0" lang="x-none" altLang="x-none" sz="1800" b="0" i="0" u="none" strike="noStrike" cap="none" normalizeH="0" baseline="0">
              <a:ln>
                <a:noFill/>
              </a:ln>
              <a:solidFill>
                <a:schemeClr val="accent2"/>
              </a:solidFill>
              <a:effectLst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6191AE3C-542D-4E55-BC92-B9F760E4E5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33533" y="2291002"/>
            <a:ext cx="791883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x-none" altLang="x-none" sz="5400" b="1" i="0" u="none" strike="noStrike" cap="none" normalizeH="0" baseline="0">
                <a:ln>
                  <a:noFill/>
                </a:ln>
                <a:solidFill>
                  <a:schemeClr val="accent3"/>
                </a:solidFill>
                <a:effectLst/>
                <a:latin typeface="Open Sans" panose="020B0606030504020204" pitchFamily="34" charset="0"/>
              </a:rPr>
              <a:t>03</a:t>
            </a:r>
            <a:endParaRPr kumimoji="0" lang="x-none" altLang="x-none" sz="1800" b="0" i="0" u="none" strike="noStrike" cap="none" normalizeH="0" baseline="0">
              <a:ln>
                <a:noFill/>
              </a:ln>
              <a:solidFill>
                <a:schemeClr val="accent3"/>
              </a:solidFill>
              <a:effectLst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8F84385C-06D2-4595-8523-0E84141BC5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97238" y="2291002"/>
            <a:ext cx="791883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x-none" altLang="x-none" sz="5400" b="1" i="0" u="none" strike="noStrike" cap="none" normalizeH="0" baseline="0">
                <a:ln>
                  <a:noFill/>
                </a:ln>
                <a:solidFill>
                  <a:schemeClr val="accent4"/>
                </a:solidFill>
                <a:effectLst/>
                <a:latin typeface="Open Sans" panose="020B0606030504020204" pitchFamily="34" charset="0"/>
              </a:rPr>
              <a:t>04</a:t>
            </a:r>
            <a:endParaRPr kumimoji="0" lang="x-none" altLang="x-none" sz="1800" b="0" i="0" u="none" strike="noStrike" cap="none" normalizeH="0" baseline="0">
              <a:ln>
                <a:noFill/>
              </a:ln>
              <a:solidFill>
                <a:schemeClr val="accent4"/>
              </a:solidFill>
              <a:effectLst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4CA479A-38C0-4723-84C9-CAF9BF23FF0E}"/>
              </a:ext>
            </a:extLst>
          </p:cNvPr>
          <p:cNvGrpSpPr/>
          <p:nvPr/>
        </p:nvGrpSpPr>
        <p:grpSpPr>
          <a:xfrm>
            <a:off x="802761" y="4715282"/>
            <a:ext cx="2659605" cy="1509305"/>
            <a:chOff x="802761" y="4715282"/>
            <a:chExt cx="2659605" cy="1509305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EDBE697B-F6B6-491F-8D0B-C757D4972C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3675" y="4715282"/>
              <a:ext cx="1494319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x-none" b="1" dirty="0">
                  <a:solidFill>
                    <a:schemeClr val="accent1"/>
                  </a:solidFill>
                  <a:latin typeface="+mj-lt"/>
                </a:rPr>
                <a:t>LOW COST CABLE</a:t>
              </a:r>
              <a:endParaRPr kumimoji="0" lang="x-none" altLang="x-none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+mj-lt"/>
              </a:endParaRPr>
            </a:p>
          </p:txBody>
        </p:sp>
        <p:sp>
          <p:nvSpPr>
            <p:cNvPr id="88" name="Text Placeholder 33">
              <a:extLst>
                <a:ext uri="{FF2B5EF4-FFF2-40B4-BE49-F238E27FC236}">
                  <a16:creationId xmlns:a16="http://schemas.microsoft.com/office/drawing/2014/main" id="{CFDBF925-CDB7-4CB1-9B53-4E94AD7133F7}"/>
                </a:ext>
              </a:extLst>
            </p:cNvPr>
            <p:cNvSpPr txBox="1">
              <a:spLocks/>
            </p:cNvSpPr>
            <p:nvPr/>
          </p:nvSpPr>
          <p:spPr>
            <a:xfrm>
              <a:off x="802761" y="5256212"/>
              <a:ext cx="2659605" cy="968375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100" kern="120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1400" dirty="0">
                  <a:latin typeface="IBM Plex Serif"/>
                </a:rPr>
                <a:t>Low installation cost in bus topology due to direct connection of nodes to cable without passing through a hub.</a:t>
              </a:r>
              <a:endParaRPr lang="en-US" sz="1400" dirty="0">
                <a:latin typeface="IBM Plex Serif"/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DA219209-0914-4AB9-8309-AF63FBB48015}"/>
              </a:ext>
            </a:extLst>
          </p:cNvPr>
          <p:cNvGrpSpPr/>
          <p:nvPr/>
        </p:nvGrpSpPr>
        <p:grpSpPr>
          <a:xfrm>
            <a:off x="3537792" y="4703316"/>
            <a:ext cx="2471542" cy="1543049"/>
            <a:chOff x="3603710" y="4673064"/>
            <a:chExt cx="2471542" cy="1543049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D6A9135E-6448-488C-A816-236F7C381F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3710" y="4673064"/>
              <a:ext cx="2471542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x-none" b="1" dirty="0">
                  <a:solidFill>
                    <a:schemeClr val="accent2"/>
                  </a:solidFill>
                  <a:latin typeface="+mj-lt"/>
                </a:rPr>
                <a:t>MODERATE DATA SPEEDS</a:t>
              </a:r>
              <a:endParaRPr kumimoji="0" lang="x-none" altLang="x-none" b="0" i="0" u="none" strike="noStrike" cap="none" normalizeH="0" baseline="0" dirty="0">
                <a:ln>
                  <a:noFill/>
                </a:ln>
                <a:solidFill>
                  <a:schemeClr val="accent2"/>
                </a:solidFill>
                <a:effectLst/>
                <a:latin typeface="+mj-lt"/>
              </a:endParaRPr>
            </a:p>
          </p:txBody>
        </p:sp>
        <p:sp>
          <p:nvSpPr>
            <p:cNvPr id="89" name="Text Placeholder 33">
              <a:extLst>
                <a:ext uri="{FF2B5EF4-FFF2-40B4-BE49-F238E27FC236}">
                  <a16:creationId xmlns:a16="http://schemas.microsoft.com/office/drawing/2014/main" id="{214BF374-5481-406B-B1C1-993ABBA49982}"/>
                </a:ext>
              </a:extLst>
            </p:cNvPr>
            <p:cNvSpPr txBox="1">
              <a:spLocks/>
            </p:cNvSpPr>
            <p:nvPr/>
          </p:nvSpPr>
          <p:spPr>
            <a:xfrm>
              <a:off x="3775888" y="5247738"/>
              <a:ext cx="2127185" cy="968375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100" kern="120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1400" dirty="0">
                  <a:latin typeface="IBM Plex Serif"/>
                </a:rPr>
                <a:t>Coaxial or twisted pair cables are mainly used in bus-based networks that support </a:t>
              </a:r>
              <a:r>
                <a:rPr lang="en-GB" sz="1400" dirty="0" err="1">
                  <a:latin typeface="IBM Plex Serif"/>
                </a:rPr>
                <a:t>upto</a:t>
              </a:r>
              <a:r>
                <a:rPr lang="en-GB" sz="1400" dirty="0">
                  <a:latin typeface="IBM Plex Serif"/>
                </a:rPr>
                <a:t> 10 Mbps.</a:t>
              </a:r>
              <a:endParaRPr lang="en-US" sz="1400" dirty="0">
                <a:latin typeface="IBM Plex Serif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33D18AE6-D285-429B-B388-65091CC5EF98}"/>
              </a:ext>
            </a:extLst>
          </p:cNvPr>
          <p:cNvGrpSpPr/>
          <p:nvPr/>
        </p:nvGrpSpPr>
        <p:grpSpPr>
          <a:xfrm>
            <a:off x="6235394" y="4730155"/>
            <a:ext cx="1994520" cy="1481205"/>
            <a:chOff x="6235394" y="4730155"/>
            <a:chExt cx="1994520" cy="1481205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6E7D8357-F1BF-4D90-8226-8D2BBE8285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35394" y="4730155"/>
              <a:ext cx="1994520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x-none" b="1" i="0" u="none" strike="noStrike" cap="none" normalizeH="0" baseline="0" dirty="0">
                  <a:ln>
                    <a:noFill/>
                  </a:ln>
                  <a:solidFill>
                    <a:schemeClr val="accent3"/>
                  </a:solidFill>
                  <a:effectLst/>
                  <a:latin typeface="+mj-lt"/>
                </a:rPr>
                <a:t>FAMILIER TECHNOLOGY</a:t>
              </a:r>
              <a:endParaRPr kumimoji="0" lang="x-none" altLang="x-none" b="0" i="0" u="none" strike="noStrike" cap="none" normalizeH="0" baseline="0" dirty="0">
                <a:ln>
                  <a:noFill/>
                </a:ln>
                <a:solidFill>
                  <a:schemeClr val="accent3"/>
                </a:solidFill>
                <a:effectLst/>
                <a:latin typeface="+mj-lt"/>
              </a:endParaRPr>
            </a:p>
          </p:txBody>
        </p:sp>
        <p:sp>
          <p:nvSpPr>
            <p:cNvPr id="90" name="Text Placeholder 33">
              <a:extLst>
                <a:ext uri="{FF2B5EF4-FFF2-40B4-BE49-F238E27FC236}">
                  <a16:creationId xmlns:a16="http://schemas.microsoft.com/office/drawing/2014/main" id="{C35F608B-D89E-470D-8447-2F8FEB1631D9}"/>
                </a:ext>
              </a:extLst>
            </p:cNvPr>
            <p:cNvSpPr txBox="1">
              <a:spLocks/>
            </p:cNvSpPr>
            <p:nvPr/>
          </p:nvSpPr>
          <p:spPr>
            <a:xfrm>
              <a:off x="6235394" y="5242985"/>
              <a:ext cx="1773732" cy="968375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100" kern="120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1400" dirty="0">
                  <a:latin typeface="IBM Plex Serif" panose="02060503050406000203"/>
                </a:rPr>
                <a:t>Bus topology is a popular and easily manageable technology.</a:t>
              </a:r>
              <a:endParaRPr lang="en-US" sz="1400" dirty="0">
                <a:latin typeface="IBM Plex Serif" panose="02060503050406000203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31E44DA8-30F9-42C1-A947-C2197B794A21}"/>
              </a:ext>
            </a:extLst>
          </p:cNvPr>
          <p:cNvGrpSpPr/>
          <p:nvPr/>
        </p:nvGrpSpPr>
        <p:grpSpPr>
          <a:xfrm>
            <a:off x="8559504" y="4730155"/>
            <a:ext cx="1773732" cy="1472205"/>
            <a:chOff x="8559504" y="4730155"/>
            <a:chExt cx="1773732" cy="1472205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44EA76DD-EA65-40E9-8586-75E6586092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78547" y="4730155"/>
              <a:ext cx="1289712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x-none" sz="1600" b="1" i="0" u="none" strike="noStrike" cap="none" normalizeH="0" baseline="0" dirty="0">
                  <a:ln>
                    <a:noFill/>
                  </a:ln>
                  <a:solidFill>
                    <a:schemeClr val="accent4"/>
                  </a:solidFill>
                  <a:effectLst/>
                  <a:latin typeface="Open Sans" panose="020B0606030504020204" pitchFamily="34" charset="0"/>
                </a:rPr>
                <a:t>LIMITED FAILURE</a:t>
              </a:r>
              <a:endParaRPr kumimoji="0" lang="x-none" altLang="x-none" sz="1600" b="0" i="0" u="none" strike="noStrike" cap="none" normalizeH="0" baseline="0" dirty="0">
                <a:ln>
                  <a:noFill/>
                </a:ln>
                <a:solidFill>
                  <a:schemeClr val="accent4"/>
                </a:solidFill>
                <a:effectLst/>
              </a:endParaRPr>
            </a:p>
          </p:txBody>
        </p:sp>
        <p:sp>
          <p:nvSpPr>
            <p:cNvPr id="91" name="Text Placeholder 33">
              <a:extLst>
                <a:ext uri="{FF2B5EF4-FFF2-40B4-BE49-F238E27FC236}">
                  <a16:creationId xmlns:a16="http://schemas.microsoft.com/office/drawing/2014/main" id="{298EE96C-D01D-4224-9CDF-E33952392E82}"/>
                </a:ext>
              </a:extLst>
            </p:cNvPr>
            <p:cNvSpPr txBox="1">
              <a:spLocks/>
            </p:cNvSpPr>
            <p:nvPr/>
          </p:nvSpPr>
          <p:spPr>
            <a:xfrm>
              <a:off x="8559504" y="5233985"/>
              <a:ext cx="1773732" cy="968375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100" kern="120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1400" dirty="0">
                  <a:latin typeface="IBM Plex Serif" panose="02060503050406000203"/>
                </a:rPr>
                <a:t>A failure in one node will not have any effect on other nodes.</a:t>
              </a:r>
              <a:endParaRPr lang="en-US" sz="1400" dirty="0">
                <a:latin typeface="IBM Plex Serif" panose="02060503050406000203"/>
              </a:endParaRPr>
            </a:p>
          </p:txBody>
        </p:sp>
      </p:grpSp>
      <p:sp>
        <p:nvSpPr>
          <p:cNvPr id="92" name="Text Placeholder 36">
            <a:extLst>
              <a:ext uri="{FF2B5EF4-FFF2-40B4-BE49-F238E27FC236}">
                <a16:creationId xmlns:a16="http://schemas.microsoft.com/office/drawing/2014/main" id="{F23CECD6-D78A-4B9A-ABFE-6B7F131B04A6}"/>
              </a:ext>
            </a:extLst>
          </p:cNvPr>
          <p:cNvSpPr txBox="1">
            <a:spLocks/>
          </p:cNvSpPr>
          <p:nvPr/>
        </p:nvSpPr>
        <p:spPr>
          <a:xfrm>
            <a:off x="442240" y="669048"/>
            <a:ext cx="5469294" cy="54133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0" lang="en-US" sz="2400" b="1" i="0" u="none" strike="noStrike" kern="1200" cap="none" normalizeH="0" baseline="0" dirty="0" smtClean="0">
                <a:ln>
                  <a:noFill/>
                </a:ln>
                <a:solidFill>
                  <a:schemeClr val="accent2"/>
                </a:solidFill>
                <a:effectLst/>
                <a:latin typeface="Open Sans" panose="020B06060305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0" lang="en-US" sz="2400" b="1" i="0" u="none" strike="noStrike" kern="1200" cap="none" normalizeH="0" baseline="0" dirty="0" smtClean="0">
                <a:ln>
                  <a:noFill/>
                </a:ln>
                <a:solidFill>
                  <a:srgbClr val="FE2635"/>
                </a:solidFill>
                <a:effectLst/>
                <a:latin typeface="Open Sans" panose="020B0606030504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0" lang="en-US" sz="2400" b="1" i="0" u="none" strike="noStrike" kern="1200" cap="none" normalizeH="0" baseline="0" dirty="0" smtClean="0">
                <a:ln>
                  <a:noFill/>
                </a:ln>
                <a:solidFill>
                  <a:srgbClr val="FE2635"/>
                </a:solidFill>
                <a:effectLst/>
                <a:latin typeface="Open Sans" panose="020B0606030504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0" lang="en-US" sz="2400" b="1" i="0" u="none" strike="noStrike" kern="1200" cap="none" normalizeH="0" baseline="0" dirty="0" smtClean="0">
                <a:ln>
                  <a:noFill/>
                </a:ln>
                <a:solidFill>
                  <a:srgbClr val="FE2635"/>
                </a:solidFill>
                <a:effectLst/>
                <a:latin typeface="Open Sans" panose="020B0606030504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0" lang="ru-RU" sz="2400" b="1" i="0" u="none" strike="noStrike" kern="1200" cap="none" normalizeH="0" baseline="0" dirty="0">
                <a:ln>
                  <a:noFill/>
                </a:ln>
                <a:solidFill>
                  <a:srgbClr val="FE2635"/>
                </a:solidFill>
                <a:effectLst/>
                <a:latin typeface="Open Sans" panose="020B0606030504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ADVANTAGE OF BUS TOPOLOGY:</a:t>
            </a:r>
          </a:p>
        </p:txBody>
      </p:sp>
    </p:spTree>
    <p:extLst>
      <p:ext uri="{BB962C8B-B14F-4D97-AF65-F5344CB8AC3E}">
        <p14:creationId xmlns:p14="http://schemas.microsoft.com/office/powerpoint/2010/main" val="3812491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 p14:presetBounceEnd="67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7000">
                                          <p:cBhvr additive="base">
                                            <p:cTn id="7" dur="1000" fill="hold"/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7000">
                                          <p:cBhvr additive="base">
                                            <p:cTn id="8" dur="1000" fill="hold"/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nodeType="withEffect" p14:presetBounceEnd="67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7000">
                                          <p:cBhvr additive="base">
                                            <p:cTn id="11" dur="10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7000">
                                          <p:cBhvr additive="base">
                                            <p:cTn id="12" dur="10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nodeType="withEffect" p14:presetBounceEnd="67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7000">
                                          <p:cBhvr additive="base">
                                            <p:cTn id="15" dur="10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7000">
                                          <p:cBhvr additive="base">
                                            <p:cTn id="16" dur="10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8" fill="hold" nodeType="withEffect" p14:presetBounceEnd="67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7000">
                                          <p:cBhvr additive="base">
                                            <p:cTn id="19" dur="1000" fill="hold"/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7000">
                                          <p:cBhvr additive="base">
                                            <p:cTn id="20" dur="1000" fill="hold"/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53" presetClass="entr" presetSubtype="16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5" dur="50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" dur="50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53" presetClass="entr" presetSubtype="16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3" dur="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" dur="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5" dur="5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53" presetClass="entr" presetSubtype="16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8" dur="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0" dur="5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22" presetClass="entr" presetSubtype="1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43" dur="750"/>
                                            <p:tgtEl>
                                              <p:spTgt spid="8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4" presetID="22" presetClass="entr" presetSubtype="1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46" dur="750"/>
                                            <p:tgtEl>
                                              <p:spTgt spid="8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7" presetID="22" presetClass="entr" presetSubtype="1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49" dur="750"/>
                                            <p:tgtEl>
                                              <p:spTgt spid="8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0" presetID="22" presetClass="entr" presetSubtype="1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52" dur="750"/>
                                            <p:tgtEl>
                                              <p:spTgt spid="8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4" fill="hold" nodeType="withEffect" p14:presetBounceEnd="67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7000">
                                          <p:cBhvr additive="base">
                                            <p:cTn id="55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7000">
                                          <p:cBhvr additive="base">
                                            <p:cTn id="56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" presetClass="entr" presetSubtype="4" fill="hold" nodeType="withEffect" p14:presetBounceEnd="67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7000">
                                          <p:cBhvr additive="base">
                                            <p:cTn id="59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7000">
                                          <p:cBhvr additive="base">
                                            <p:cTn id="60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1" presetID="2" presetClass="entr" presetSubtype="4" fill="hold" nodeType="withEffect" p14:presetBounceEnd="67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7000">
                                          <p:cBhvr additive="base">
                                            <p:cTn id="63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7000">
                                          <p:cBhvr additive="base">
                                            <p:cTn id="64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4" fill="hold" nodeType="withEffect" p14:presetBounceEnd="67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7000">
                                          <p:cBhvr additive="base">
                                            <p:cTn id="67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7000">
                                          <p:cBhvr additive="base">
                                            <p:cTn id="68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8" fill="hold" grpId="0" nodeType="withEffect" p14:presetBounceEnd="67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7000">
                                          <p:cBhvr additive="base">
                                            <p:cTn id="71" dur="10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7000">
                                          <p:cBhvr additive="base">
                                            <p:cTn id="72" dur="10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2" grpId="0"/>
          <p:bldP spid="53" grpId="0"/>
          <p:bldP spid="54" grpId="0"/>
          <p:bldP spid="55" grpId="0"/>
          <p:bldP spid="92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8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53" presetClass="entr" presetSubtype="16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5" dur="50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" dur="50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53" presetClass="entr" presetSubtype="16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3" dur="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" dur="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5" dur="5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53" presetClass="entr" presetSubtype="16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8" dur="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0" dur="5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22" presetClass="entr" presetSubtype="1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43" dur="750"/>
                                            <p:tgtEl>
                                              <p:spTgt spid="8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4" presetID="22" presetClass="entr" presetSubtype="1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46" dur="750"/>
                                            <p:tgtEl>
                                              <p:spTgt spid="8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7" presetID="22" presetClass="entr" presetSubtype="1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49" dur="750"/>
                                            <p:tgtEl>
                                              <p:spTgt spid="8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0" presetID="22" presetClass="entr" presetSubtype="1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52" dur="750"/>
                                            <p:tgtEl>
                                              <p:spTgt spid="8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4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5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6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" presetClass="entr" presetSubtype="4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9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0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1" presetID="2" presetClass="entr" presetSubtype="4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3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4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4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7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8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1" dur="10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2" dur="10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2" grpId="0"/>
          <p:bldP spid="53" grpId="0"/>
          <p:bldP spid="54" grpId="0"/>
          <p:bldP spid="55" grpId="0"/>
          <p:bldP spid="92" grpId="0"/>
        </p:bldLst>
      </p:timing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CC769FAB-A499-4FB9-BEB6-F271C59B7CB6}"/>
              </a:ext>
            </a:extLst>
          </p:cNvPr>
          <p:cNvGrpSpPr/>
          <p:nvPr/>
        </p:nvGrpSpPr>
        <p:grpSpPr>
          <a:xfrm>
            <a:off x="4297363" y="3127376"/>
            <a:ext cx="1601788" cy="1617663"/>
            <a:chOff x="4297363" y="3127376"/>
            <a:chExt cx="1601788" cy="1617663"/>
          </a:xfrm>
        </p:grpSpPr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00309EE0-0C58-4482-AFEF-54CE9AF2F71C}"/>
                </a:ext>
              </a:extLst>
            </p:cNvPr>
            <p:cNvSpPr>
              <a:spLocks/>
            </p:cNvSpPr>
            <p:nvPr/>
          </p:nvSpPr>
          <p:spPr bwMode="auto">
            <a:xfrm>
              <a:off x="4297363" y="3127376"/>
              <a:ext cx="1601788" cy="1617663"/>
            </a:xfrm>
            <a:custGeom>
              <a:avLst/>
              <a:gdLst>
                <a:gd name="T0" fmla="*/ 223 w 425"/>
                <a:gd name="T1" fmla="*/ 81 h 429"/>
                <a:gd name="T2" fmla="*/ 236 w 425"/>
                <a:gd name="T3" fmla="*/ 0 h 429"/>
                <a:gd name="T4" fmla="*/ 236 w 425"/>
                <a:gd name="T5" fmla="*/ 0 h 429"/>
                <a:gd name="T6" fmla="*/ 0 w 425"/>
                <a:gd name="T7" fmla="*/ 209 h 429"/>
                <a:gd name="T8" fmla="*/ 138 w 425"/>
                <a:gd name="T9" fmla="*/ 371 h 429"/>
                <a:gd name="T10" fmla="*/ 128 w 425"/>
                <a:gd name="T11" fmla="*/ 429 h 429"/>
                <a:gd name="T12" fmla="*/ 425 w 425"/>
                <a:gd name="T13" fmla="*/ 329 h 429"/>
                <a:gd name="T14" fmla="*/ 223 w 425"/>
                <a:gd name="T15" fmla="*/ 81 h 4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25" h="429">
                  <a:moveTo>
                    <a:pt x="223" y="81"/>
                  </a:moveTo>
                  <a:cubicBezTo>
                    <a:pt x="223" y="53"/>
                    <a:pt x="227" y="26"/>
                    <a:pt x="236" y="0"/>
                  </a:cubicBezTo>
                  <a:cubicBezTo>
                    <a:pt x="236" y="0"/>
                    <a:pt x="236" y="0"/>
                    <a:pt x="236" y="0"/>
                  </a:cubicBezTo>
                  <a:cubicBezTo>
                    <a:pt x="175" y="181"/>
                    <a:pt x="114" y="207"/>
                    <a:pt x="0" y="209"/>
                  </a:cubicBezTo>
                  <a:cubicBezTo>
                    <a:pt x="78" y="221"/>
                    <a:pt x="138" y="289"/>
                    <a:pt x="138" y="371"/>
                  </a:cubicBezTo>
                  <a:cubicBezTo>
                    <a:pt x="138" y="392"/>
                    <a:pt x="135" y="411"/>
                    <a:pt x="128" y="429"/>
                  </a:cubicBezTo>
                  <a:cubicBezTo>
                    <a:pt x="186" y="332"/>
                    <a:pt x="239" y="292"/>
                    <a:pt x="425" y="329"/>
                  </a:cubicBezTo>
                  <a:cubicBezTo>
                    <a:pt x="309" y="305"/>
                    <a:pt x="223" y="203"/>
                    <a:pt x="223" y="8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C1E1AC7D-7C19-44D3-B4B3-236B7A323F51}"/>
                </a:ext>
              </a:extLst>
            </p:cNvPr>
            <p:cNvSpPr>
              <a:spLocks/>
            </p:cNvSpPr>
            <p:nvPr/>
          </p:nvSpPr>
          <p:spPr bwMode="auto">
            <a:xfrm>
              <a:off x="4297363" y="3127376"/>
              <a:ext cx="968375" cy="1089025"/>
            </a:xfrm>
            <a:custGeom>
              <a:avLst/>
              <a:gdLst>
                <a:gd name="T0" fmla="*/ 116 w 257"/>
                <a:gd name="T1" fmla="*/ 289 h 289"/>
                <a:gd name="T2" fmla="*/ 257 w 257"/>
                <a:gd name="T3" fmla="*/ 208 h 289"/>
                <a:gd name="T4" fmla="*/ 223 w 257"/>
                <a:gd name="T5" fmla="*/ 81 h 289"/>
                <a:gd name="T6" fmla="*/ 236 w 257"/>
                <a:gd name="T7" fmla="*/ 0 h 289"/>
                <a:gd name="T8" fmla="*/ 236 w 257"/>
                <a:gd name="T9" fmla="*/ 0 h 289"/>
                <a:gd name="T10" fmla="*/ 0 w 257"/>
                <a:gd name="T11" fmla="*/ 209 h 289"/>
                <a:gd name="T12" fmla="*/ 116 w 257"/>
                <a:gd name="T13" fmla="*/ 289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7" h="289">
                  <a:moveTo>
                    <a:pt x="116" y="289"/>
                  </a:moveTo>
                  <a:cubicBezTo>
                    <a:pt x="257" y="208"/>
                    <a:pt x="257" y="208"/>
                    <a:pt x="257" y="208"/>
                  </a:cubicBezTo>
                  <a:cubicBezTo>
                    <a:pt x="235" y="171"/>
                    <a:pt x="223" y="127"/>
                    <a:pt x="223" y="81"/>
                  </a:cubicBezTo>
                  <a:cubicBezTo>
                    <a:pt x="223" y="53"/>
                    <a:pt x="227" y="26"/>
                    <a:pt x="236" y="0"/>
                  </a:cubicBezTo>
                  <a:cubicBezTo>
                    <a:pt x="236" y="0"/>
                    <a:pt x="236" y="0"/>
                    <a:pt x="236" y="0"/>
                  </a:cubicBezTo>
                  <a:cubicBezTo>
                    <a:pt x="175" y="181"/>
                    <a:pt x="114" y="207"/>
                    <a:pt x="0" y="209"/>
                  </a:cubicBezTo>
                  <a:cubicBezTo>
                    <a:pt x="50" y="217"/>
                    <a:pt x="92" y="247"/>
                    <a:pt x="116" y="289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7DF86EAA-A864-4E02-A125-0546399CEBDE}"/>
              </a:ext>
            </a:extLst>
          </p:cNvPr>
          <p:cNvGrpSpPr/>
          <p:nvPr/>
        </p:nvGrpSpPr>
        <p:grpSpPr>
          <a:xfrm>
            <a:off x="6288088" y="3127376"/>
            <a:ext cx="1603375" cy="1617663"/>
            <a:chOff x="6288088" y="3127376"/>
            <a:chExt cx="1603375" cy="1617663"/>
          </a:xfrm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39D88157-9C9B-443B-BC78-17A5F4D0231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88088" y="3127376"/>
              <a:ext cx="1603375" cy="1617663"/>
            </a:xfrm>
            <a:custGeom>
              <a:avLst/>
              <a:gdLst>
                <a:gd name="T0" fmla="*/ 287 w 425"/>
                <a:gd name="T1" fmla="*/ 371 h 429"/>
                <a:gd name="T2" fmla="*/ 425 w 425"/>
                <a:gd name="T3" fmla="*/ 209 h 429"/>
                <a:gd name="T4" fmla="*/ 189 w 425"/>
                <a:gd name="T5" fmla="*/ 0 h 429"/>
                <a:gd name="T6" fmla="*/ 189 w 425"/>
                <a:gd name="T7" fmla="*/ 0 h 429"/>
                <a:gd name="T8" fmla="*/ 202 w 425"/>
                <a:gd name="T9" fmla="*/ 81 h 429"/>
                <a:gd name="T10" fmla="*/ 0 w 425"/>
                <a:gd name="T11" fmla="*/ 329 h 429"/>
                <a:gd name="T12" fmla="*/ 297 w 425"/>
                <a:gd name="T13" fmla="*/ 429 h 429"/>
                <a:gd name="T14" fmla="*/ 287 w 425"/>
                <a:gd name="T15" fmla="*/ 371 h 4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25" h="429">
                  <a:moveTo>
                    <a:pt x="287" y="371"/>
                  </a:moveTo>
                  <a:cubicBezTo>
                    <a:pt x="287" y="289"/>
                    <a:pt x="346" y="221"/>
                    <a:pt x="425" y="209"/>
                  </a:cubicBezTo>
                  <a:cubicBezTo>
                    <a:pt x="311" y="207"/>
                    <a:pt x="249" y="181"/>
                    <a:pt x="189" y="0"/>
                  </a:cubicBezTo>
                  <a:cubicBezTo>
                    <a:pt x="189" y="0"/>
                    <a:pt x="189" y="0"/>
                    <a:pt x="189" y="0"/>
                  </a:cubicBezTo>
                  <a:cubicBezTo>
                    <a:pt x="197" y="26"/>
                    <a:pt x="202" y="53"/>
                    <a:pt x="202" y="81"/>
                  </a:cubicBezTo>
                  <a:cubicBezTo>
                    <a:pt x="202" y="203"/>
                    <a:pt x="115" y="306"/>
                    <a:pt x="0" y="329"/>
                  </a:cubicBezTo>
                  <a:cubicBezTo>
                    <a:pt x="185" y="292"/>
                    <a:pt x="239" y="332"/>
                    <a:pt x="297" y="429"/>
                  </a:cubicBezTo>
                  <a:cubicBezTo>
                    <a:pt x="290" y="411"/>
                    <a:pt x="287" y="392"/>
                    <a:pt x="287" y="3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5D65F503-6ACC-4D1C-8C21-203DD0B16BE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88088" y="3911601"/>
              <a:ext cx="1165225" cy="833438"/>
            </a:xfrm>
            <a:custGeom>
              <a:avLst/>
              <a:gdLst>
                <a:gd name="T0" fmla="*/ 287 w 309"/>
                <a:gd name="T1" fmla="*/ 163 h 221"/>
                <a:gd name="T2" fmla="*/ 309 w 309"/>
                <a:gd name="T3" fmla="*/ 81 h 221"/>
                <a:gd name="T4" fmla="*/ 168 w 309"/>
                <a:gd name="T5" fmla="*/ 0 h 221"/>
                <a:gd name="T6" fmla="*/ 0 w 309"/>
                <a:gd name="T7" fmla="*/ 121 h 221"/>
                <a:gd name="T8" fmla="*/ 297 w 309"/>
                <a:gd name="T9" fmla="*/ 221 h 221"/>
                <a:gd name="T10" fmla="*/ 287 w 309"/>
                <a:gd name="T11" fmla="*/ 163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9" h="221">
                  <a:moveTo>
                    <a:pt x="287" y="163"/>
                  </a:moveTo>
                  <a:cubicBezTo>
                    <a:pt x="287" y="133"/>
                    <a:pt x="295" y="105"/>
                    <a:pt x="309" y="81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132" y="61"/>
                    <a:pt x="72" y="107"/>
                    <a:pt x="0" y="121"/>
                  </a:cubicBezTo>
                  <a:cubicBezTo>
                    <a:pt x="185" y="84"/>
                    <a:pt x="239" y="124"/>
                    <a:pt x="297" y="221"/>
                  </a:cubicBezTo>
                  <a:cubicBezTo>
                    <a:pt x="290" y="203"/>
                    <a:pt x="287" y="184"/>
                    <a:pt x="287" y="163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35969527-D67E-4D2E-8546-A384F9EA2E57}"/>
              </a:ext>
            </a:extLst>
          </p:cNvPr>
          <p:cNvGrpSpPr/>
          <p:nvPr/>
        </p:nvGrpSpPr>
        <p:grpSpPr>
          <a:xfrm>
            <a:off x="6288088" y="2120901"/>
            <a:ext cx="1603375" cy="1617663"/>
            <a:chOff x="6288088" y="2120901"/>
            <a:chExt cx="1603375" cy="1617663"/>
          </a:xfrm>
        </p:grpSpPr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5E7D5A62-B35D-4950-A1D4-378F39DA68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88088" y="2120901"/>
              <a:ext cx="1603375" cy="1617663"/>
            </a:xfrm>
            <a:custGeom>
              <a:avLst/>
              <a:gdLst>
                <a:gd name="T0" fmla="*/ 287 w 425"/>
                <a:gd name="T1" fmla="*/ 58 h 429"/>
                <a:gd name="T2" fmla="*/ 297 w 425"/>
                <a:gd name="T3" fmla="*/ 0 h 429"/>
                <a:gd name="T4" fmla="*/ 0 w 425"/>
                <a:gd name="T5" fmla="*/ 100 h 429"/>
                <a:gd name="T6" fmla="*/ 202 w 425"/>
                <a:gd name="T7" fmla="*/ 348 h 429"/>
                <a:gd name="T8" fmla="*/ 189 w 425"/>
                <a:gd name="T9" fmla="*/ 429 h 429"/>
                <a:gd name="T10" fmla="*/ 189 w 425"/>
                <a:gd name="T11" fmla="*/ 429 h 429"/>
                <a:gd name="T12" fmla="*/ 425 w 425"/>
                <a:gd name="T13" fmla="*/ 220 h 429"/>
                <a:gd name="T14" fmla="*/ 287 w 425"/>
                <a:gd name="T15" fmla="*/ 58 h 4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25" h="429">
                  <a:moveTo>
                    <a:pt x="287" y="58"/>
                  </a:moveTo>
                  <a:cubicBezTo>
                    <a:pt x="287" y="37"/>
                    <a:pt x="290" y="18"/>
                    <a:pt x="297" y="0"/>
                  </a:cubicBezTo>
                  <a:cubicBezTo>
                    <a:pt x="239" y="97"/>
                    <a:pt x="185" y="137"/>
                    <a:pt x="0" y="100"/>
                  </a:cubicBezTo>
                  <a:cubicBezTo>
                    <a:pt x="115" y="124"/>
                    <a:pt x="202" y="226"/>
                    <a:pt x="202" y="348"/>
                  </a:cubicBezTo>
                  <a:cubicBezTo>
                    <a:pt x="202" y="376"/>
                    <a:pt x="197" y="403"/>
                    <a:pt x="189" y="429"/>
                  </a:cubicBezTo>
                  <a:cubicBezTo>
                    <a:pt x="189" y="429"/>
                    <a:pt x="189" y="429"/>
                    <a:pt x="189" y="429"/>
                  </a:cubicBezTo>
                  <a:cubicBezTo>
                    <a:pt x="249" y="248"/>
                    <a:pt x="311" y="222"/>
                    <a:pt x="425" y="220"/>
                  </a:cubicBezTo>
                  <a:cubicBezTo>
                    <a:pt x="346" y="208"/>
                    <a:pt x="287" y="140"/>
                    <a:pt x="287" y="5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7F21C662-0BC2-4852-BD03-8D6AD2458693}"/>
                </a:ext>
              </a:extLst>
            </p:cNvPr>
            <p:cNvSpPr>
              <a:spLocks/>
            </p:cNvSpPr>
            <p:nvPr/>
          </p:nvSpPr>
          <p:spPr bwMode="auto">
            <a:xfrm>
              <a:off x="6921500" y="2647951"/>
              <a:ext cx="969963" cy="1090613"/>
            </a:xfrm>
            <a:custGeom>
              <a:avLst/>
              <a:gdLst>
                <a:gd name="T0" fmla="*/ 141 w 257"/>
                <a:gd name="T1" fmla="*/ 0 h 289"/>
                <a:gd name="T2" fmla="*/ 0 w 257"/>
                <a:gd name="T3" fmla="*/ 81 h 289"/>
                <a:gd name="T4" fmla="*/ 34 w 257"/>
                <a:gd name="T5" fmla="*/ 208 h 289"/>
                <a:gd name="T6" fmla="*/ 21 w 257"/>
                <a:gd name="T7" fmla="*/ 289 h 289"/>
                <a:gd name="T8" fmla="*/ 21 w 257"/>
                <a:gd name="T9" fmla="*/ 289 h 289"/>
                <a:gd name="T10" fmla="*/ 257 w 257"/>
                <a:gd name="T11" fmla="*/ 80 h 289"/>
                <a:gd name="T12" fmla="*/ 141 w 257"/>
                <a:gd name="T13" fmla="*/ 0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7" h="289">
                  <a:moveTo>
                    <a:pt x="141" y="0"/>
                  </a:moveTo>
                  <a:cubicBezTo>
                    <a:pt x="0" y="81"/>
                    <a:pt x="0" y="81"/>
                    <a:pt x="0" y="81"/>
                  </a:cubicBezTo>
                  <a:cubicBezTo>
                    <a:pt x="22" y="119"/>
                    <a:pt x="34" y="162"/>
                    <a:pt x="34" y="208"/>
                  </a:cubicBezTo>
                  <a:cubicBezTo>
                    <a:pt x="34" y="236"/>
                    <a:pt x="29" y="263"/>
                    <a:pt x="21" y="289"/>
                  </a:cubicBezTo>
                  <a:cubicBezTo>
                    <a:pt x="21" y="289"/>
                    <a:pt x="21" y="289"/>
                    <a:pt x="21" y="289"/>
                  </a:cubicBezTo>
                  <a:cubicBezTo>
                    <a:pt x="81" y="108"/>
                    <a:pt x="143" y="82"/>
                    <a:pt x="257" y="80"/>
                  </a:cubicBezTo>
                  <a:cubicBezTo>
                    <a:pt x="207" y="72"/>
                    <a:pt x="165" y="42"/>
                    <a:pt x="141" y="0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C3A39715-B35E-4040-85E5-C7A99E39CC6E}"/>
              </a:ext>
            </a:extLst>
          </p:cNvPr>
          <p:cNvGrpSpPr/>
          <p:nvPr/>
        </p:nvGrpSpPr>
        <p:grpSpPr>
          <a:xfrm>
            <a:off x="5375275" y="1638301"/>
            <a:ext cx="1436688" cy="1160463"/>
            <a:chOff x="5375275" y="1638301"/>
            <a:chExt cx="1436688" cy="1160463"/>
          </a:xfrm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54B2A87F-75BF-4DBA-B0B7-19004E09BC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75275" y="1638301"/>
              <a:ext cx="1436688" cy="1160463"/>
            </a:xfrm>
            <a:custGeom>
              <a:avLst/>
              <a:gdLst>
                <a:gd name="T0" fmla="*/ 318 w 381"/>
                <a:gd name="T1" fmla="*/ 0 h 308"/>
                <a:gd name="T2" fmla="*/ 190 w 381"/>
                <a:gd name="T3" fmla="*/ 60 h 308"/>
                <a:gd name="T4" fmla="*/ 63 w 381"/>
                <a:gd name="T5" fmla="*/ 0 h 308"/>
                <a:gd name="T6" fmla="*/ 0 w 381"/>
                <a:gd name="T7" fmla="*/ 308 h 308"/>
                <a:gd name="T8" fmla="*/ 0 w 381"/>
                <a:gd name="T9" fmla="*/ 308 h 308"/>
                <a:gd name="T10" fmla="*/ 190 w 381"/>
                <a:gd name="T11" fmla="*/ 222 h 308"/>
                <a:gd name="T12" fmla="*/ 380 w 381"/>
                <a:gd name="T13" fmla="*/ 308 h 308"/>
                <a:gd name="T14" fmla="*/ 381 w 381"/>
                <a:gd name="T15" fmla="*/ 308 h 308"/>
                <a:gd name="T16" fmla="*/ 318 w 381"/>
                <a:gd name="T17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1" h="308">
                  <a:moveTo>
                    <a:pt x="318" y="0"/>
                  </a:moveTo>
                  <a:cubicBezTo>
                    <a:pt x="288" y="37"/>
                    <a:pt x="242" y="60"/>
                    <a:pt x="190" y="60"/>
                  </a:cubicBezTo>
                  <a:cubicBezTo>
                    <a:pt x="139" y="60"/>
                    <a:pt x="93" y="37"/>
                    <a:pt x="63" y="0"/>
                  </a:cubicBezTo>
                  <a:cubicBezTo>
                    <a:pt x="119" y="99"/>
                    <a:pt x="126" y="166"/>
                    <a:pt x="0" y="308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47" y="256"/>
                    <a:pt x="115" y="222"/>
                    <a:pt x="190" y="222"/>
                  </a:cubicBezTo>
                  <a:cubicBezTo>
                    <a:pt x="266" y="222"/>
                    <a:pt x="334" y="256"/>
                    <a:pt x="380" y="308"/>
                  </a:cubicBezTo>
                  <a:cubicBezTo>
                    <a:pt x="381" y="308"/>
                    <a:pt x="381" y="308"/>
                    <a:pt x="381" y="308"/>
                  </a:cubicBezTo>
                  <a:cubicBezTo>
                    <a:pt x="255" y="166"/>
                    <a:pt x="262" y="99"/>
                    <a:pt x="31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C53A0778-52C9-4AE9-897D-0DB32A09C13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92825" y="1638301"/>
              <a:ext cx="719138" cy="1160463"/>
            </a:xfrm>
            <a:custGeom>
              <a:avLst/>
              <a:gdLst>
                <a:gd name="T0" fmla="*/ 128 w 191"/>
                <a:gd name="T1" fmla="*/ 0 h 308"/>
                <a:gd name="T2" fmla="*/ 0 w 191"/>
                <a:gd name="T3" fmla="*/ 60 h 308"/>
                <a:gd name="T4" fmla="*/ 0 w 191"/>
                <a:gd name="T5" fmla="*/ 222 h 308"/>
                <a:gd name="T6" fmla="*/ 190 w 191"/>
                <a:gd name="T7" fmla="*/ 308 h 308"/>
                <a:gd name="T8" fmla="*/ 191 w 191"/>
                <a:gd name="T9" fmla="*/ 308 h 308"/>
                <a:gd name="T10" fmla="*/ 128 w 191"/>
                <a:gd name="T11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1" h="308">
                  <a:moveTo>
                    <a:pt x="128" y="0"/>
                  </a:moveTo>
                  <a:cubicBezTo>
                    <a:pt x="98" y="37"/>
                    <a:pt x="52" y="60"/>
                    <a:pt x="0" y="60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76" y="222"/>
                    <a:pt x="144" y="256"/>
                    <a:pt x="190" y="308"/>
                  </a:cubicBezTo>
                  <a:cubicBezTo>
                    <a:pt x="191" y="308"/>
                    <a:pt x="191" y="308"/>
                    <a:pt x="191" y="308"/>
                  </a:cubicBezTo>
                  <a:cubicBezTo>
                    <a:pt x="65" y="166"/>
                    <a:pt x="72" y="99"/>
                    <a:pt x="128" y="0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BC41FAD1-D145-446A-A384-E672B89573B9}"/>
              </a:ext>
            </a:extLst>
          </p:cNvPr>
          <p:cNvGrpSpPr/>
          <p:nvPr/>
        </p:nvGrpSpPr>
        <p:grpSpPr>
          <a:xfrm>
            <a:off x="4297363" y="2120901"/>
            <a:ext cx="1601788" cy="1617663"/>
            <a:chOff x="4297363" y="2120901"/>
            <a:chExt cx="1601788" cy="1617663"/>
          </a:xfrm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25F859E5-6CB6-44E2-AA9F-99AA3100A98F}"/>
                </a:ext>
              </a:extLst>
            </p:cNvPr>
            <p:cNvSpPr>
              <a:spLocks/>
            </p:cNvSpPr>
            <p:nvPr/>
          </p:nvSpPr>
          <p:spPr bwMode="auto">
            <a:xfrm>
              <a:off x="4297363" y="2120901"/>
              <a:ext cx="1601788" cy="1617663"/>
            </a:xfrm>
            <a:custGeom>
              <a:avLst/>
              <a:gdLst>
                <a:gd name="T0" fmla="*/ 425 w 425"/>
                <a:gd name="T1" fmla="*/ 100 h 429"/>
                <a:gd name="T2" fmla="*/ 128 w 425"/>
                <a:gd name="T3" fmla="*/ 0 h 429"/>
                <a:gd name="T4" fmla="*/ 138 w 425"/>
                <a:gd name="T5" fmla="*/ 58 h 429"/>
                <a:gd name="T6" fmla="*/ 0 w 425"/>
                <a:gd name="T7" fmla="*/ 220 h 429"/>
                <a:gd name="T8" fmla="*/ 236 w 425"/>
                <a:gd name="T9" fmla="*/ 429 h 429"/>
                <a:gd name="T10" fmla="*/ 236 w 425"/>
                <a:gd name="T11" fmla="*/ 429 h 429"/>
                <a:gd name="T12" fmla="*/ 223 w 425"/>
                <a:gd name="T13" fmla="*/ 348 h 429"/>
                <a:gd name="T14" fmla="*/ 425 w 425"/>
                <a:gd name="T15" fmla="*/ 100 h 4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25" h="429">
                  <a:moveTo>
                    <a:pt x="425" y="100"/>
                  </a:moveTo>
                  <a:cubicBezTo>
                    <a:pt x="239" y="137"/>
                    <a:pt x="186" y="97"/>
                    <a:pt x="128" y="0"/>
                  </a:cubicBezTo>
                  <a:cubicBezTo>
                    <a:pt x="135" y="18"/>
                    <a:pt x="138" y="37"/>
                    <a:pt x="138" y="58"/>
                  </a:cubicBezTo>
                  <a:cubicBezTo>
                    <a:pt x="138" y="140"/>
                    <a:pt x="78" y="208"/>
                    <a:pt x="0" y="220"/>
                  </a:cubicBezTo>
                  <a:cubicBezTo>
                    <a:pt x="114" y="222"/>
                    <a:pt x="175" y="248"/>
                    <a:pt x="236" y="429"/>
                  </a:cubicBezTo>
                  <a:cubicBezTo>
                    <a:pt x="236" y="429"/>
                    <a:pt x="236" y="429"/>
                    <a:pt x="236" y="429"/>
                  </a:cubicBezTo>
                  <a:cubicBezTo>
                    <a:pt x="227" y="403"/>
                    <a:pt x="223" y="376"/>
                    <a:pt x="223" y="348"/>
                  </a:cubicBezTo>
                  <a:cubicBezTo>
                    <a:pt x="223" y="226"/>
                    <a:pt x="309" y="124"/>
                    <a:pt x="425" y="1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78A569BE-9D90-4FF6-A591-8F557605C05D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3925" y="2120901"/>
              <a:ext cx="1165225" cy="833438"/>
            </a:xfrm>
            <a:custGeom>
              <a:avLst/>
              <a:gdLst>
                <a:gd name="T0" fmla="*/ 12 w 309"/>
                <a:gd name="T1" fmla="*/ 0 h 221"/>
                <a:gd name="T2" fmla="*/ 22 w 309"/>
                <a:gd name="T3" fmla="*/ 58 h 221"/>
                <a:gd name="T4" fmla="*/ 0 w 309"/>
                <a:gd name="T5" fmla="*/ 140 h 221"/>
                <a:gd name="T6" fmla="*/ 141 w 309"/>
                <a:gd name="T7" fmla="*/ 221 h 221"/>
                <a:gd name="T8" fmla="*/ 309 w 309"/>
                <a:gd name="T9" fmla="*/ 100 h 221"/>
                <a:gd name="T10" fmla="*/ 12 w 309"/>
                <a:gd name="T11" fmla="*/ 0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9" h="221">
                  <a:moveTo>
                    <a:pt x="12" y="0"/>
                  </a:moveTo>
                  <a:cubicBezTo>
                    <a:pt x="19" y="18"/>
                    <a:pt x="22" y="37"/>
                    <a:pt x="22" y="58"/>
                  </a:cubicBezTo>
                  <a:cubicBezTo>
                    <a:pt x="22" y="88"/>
                    <a:pt x="14" y="116"/>
                    <a:pt x="0" y="140"/>
                  </a:cubicBezTo>
                  <a:cubicBezTo>
                    <a:pt x="141" y="221"/>
                    <a:pt x="141" y="221"/>
                    <a:pt x="141" y="221"/>
                  </a:cubicBezTo>
                  <a:cubicBezTo>
                    <a:pt x="176" y="160"/>
                    <a:pt x="237" y="115"/>
                    <a:pt x="309" y="100"/>
                  </a:cubicBezTo>
                  <a:cubicBezTo>
                    <a:pt x="123" y="137"/>
                    <a:pt x="70" y="97"/>
                    <a:pt x="12" y="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5F8BC13E-9D29-463D-B608-2590D5D23B45}"/>
              </a:ext>
            </a:extLst>
          </p:cNvPr>
          <p:cNvGrpSpPr/>
          <p:nvPr/>
        </p:nvGrpSpPr>
        <p:grpSpPr>
          <a:xfrm>
            <a:off x="3581400" y="3908426"/>
            <a:ext cx="1236663" cy="1236663"/>
            <a:chOff x="3581400" y="3908426"/>
            <a:chExt cx="1236663" cy="1236663"/>
          </a:xfrm>
          <a:effectLst>
            <a:outerShdw blurRad="139700" dist="76200" dir="2700000" algn="tl" rotWithShape="0">
              <a:prstClr val="black">
                <a:alpha val="33000"/>
              </a:prstClr>
            </a:outerShdw>
          </a:effectLst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A3158759-6C37-4BF7-95D4-2CCC685F41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81400" y="3908426"/>
              <a:ext cx="1236663" cy="123666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9AFEA161-E070-4F22-B203-5A8659AF82C9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7613" y="4084638"/>
              <a:ext cx="1060450" cy="1060450"/>
            </a:xfrm>
            <a:custGeom>
              <a:avLst/>
              <a:gdLst>
                <a:gd name="T0" fmla="*/ 232 w 281"/>
                <a:gd name="T1" fmla="*/ 0 h 281"/>
                <a:gd name="T2" fmla="*/ 278 w 281"/>
                <a:gd name="T3" fmla="*/ 114 h 281"/>
                <a:gd name="T4" fmla="*/ 114 w 281"/>
                <a:gd name="T5" fmla="*/ 278 h 281"/>
                <a:gd name="T6" fmla="*/ 0 w 281"/>
                <a:gd name="T7" fmla="*/ 232 h 281"/>
                <a:gd name="T8" fmla="*/ 117 w 281"/>
                <a:gd name="T9" fmla="*/ 281 h 281"/>
                <a:gd name="T10" fmla="*/ 281 w 281"/>
                <a:gd name="T11" fmla="*/ 117 h 281"/>
                <a:gd name="T12" fmla="*/ 232 w 281"/>
                <a:gd name="T13" fmla="*/ 0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1" h="281">
                  <a:moveTo>
                    <a:pt x="232" y="0"/>
                  </a:moveTo>
                  <a:cubicBezTo>
                    <a:pt x="261" y="29"/>
                    <a:pt x="278" y="70"/>
                    <a:pt x="278" y="114"/>
                  </a:cubicBezTo>
                  <a:cubicBezTo>
                    <a:pt x="278" y="205"/>
                    <a:pt x="205" y="278"/>
                    <a:pt x="114" y="278"/>
                  </a:cubicBezTo>
                  <a:cubicBezTo>
                    <a:pt x="70" y="278"/>
                    <a:pt x="29" y="261"/>
                    <a:pt x="0" y="232"/>
                  </a:cubicBezTo>
                  <a:cubicBezTo>
                    <a:pt x="29" y="262"/>
                    <a:pt x="71" y="281"/>
                    <a:pt x="117" y="281"/>
                  </a:cubicBezTo>
                  <a:cubicBezTo>
                    <a:pt x="208" y="281"/>
                    <a:pt x="281" y="208"/>
                    <a:pt x="281" y="117"/>
                  </a:cubicBezTo>
                  <a:cubicBezTo>
                    <a:pt x="281" y="71"/>
                    <a:pt x="262" y="29"/>
                    <a:pt x="232" y="0"/>
                  </a:cubicBezTo>
                  <a:close/>
                </a:path>
              </a:pathLst>
            </a:custGeom>
            <a:solidFill>
              <a:schemeClr val="accent4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E22940E6-F46D-43BF-8521-B0BDF8C80D9F}"/>
                </a:ext>
              </a:extLst>
            </p:cNvPr>
            <p:cNvSpPr>
              <a:spLocks/>
            </p:cNvSpPr>
            <p:nvPr/>
          </p:nvSpPr>
          <p:spPr bwMode="auto">
            <a:xfrm>
              <a:off x="3581400" y="3908426"/>
              <a:ext cx="1062038" cy="1062038"/>
            </a:xfrm>
            <a:custGeom>
              <a:avLst/>
              <a:gdLst>
                <a:gd name="T0" fmla="*/ 4 w 282"/>
                <a:gd name="T1" fmla="*/ 168 h 282"/>
                <a:gd name="T2" fmla="*/ 168 w 282"/>
                <a:gd name="T3" fmla="*/ 4 h 282"/>
                <a:gd name="T4" fmla="*/ 282 w 282"/>
                <a:gd name="T5" fmla="*/ 50 h 282"/>
                <a:gd name="T6" fmla="*/ 164 w 282"/>
                <a:gd name="T7" fmla="*/ 0 h 282"/>
                <a:gd name="T8" fmla="*/ 0 w 282"/>
                <a:gd name="T9" fmla="*/ 164 h 282"/>
                <a:gd name="T10" fmla="*/ 50 w 282"/>
                <a:gd name="T11" fmla="*/ 282 h 282"/>
                <a:gd name="T12" fmla="*/ 4 w 282"/>
                <a:gd name="T13" fmla="*/ 168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2" h="282">
                  <a:moveTo>
                    <a:pt x="4" y="168"/>
                  </a:moveTo>
                  <a:cubicBezTo>
                    <a:pt x="4" y="77"/>
                    <a:pt x="77" y="4"/>
                    <a:pt x="168" y="4"/>
                  </a:cubicBezTo>
                  <a:cubicBezTo>
                    <a:pt x="212" y="4"/>
                    <a:pt x="252" y="21"/>
                    <a:pt x="282" y="50"/>
                  </a:cubicBezTo>
                  <a:cubicBezTo>
                    <a:pt x="252" y="19"/>
                    <a:pt x="210" y="0"/>
                    <a:pt x="164" y="0"/>
                  </a:cubicBezTo>
                  <a:cubicBezTo>
                    <a:pt x="73" y="0"/>
                    <a:pt x="0" y="73"/>
                    <a:pt x="0" y="164"/>
                  </a:cubicBezTo>
                  <a:cubicBezTo>
                    <a:pt x="0" y="210"/>
                    <a:pt x="19" y="252"/>
                    <a:pt x="50" y="282"/>
                  </a:cubicBezTo>
                  <a:cubicBezTo>
                    <a:pt x="21" y="253"/>
                    <a:pt x="4" y="212"/>
                    <a:pt x="4" y="168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AA200263-D720-4B06-AB37-4D4C9E48C1AF}"/>
              </a:ext>
            </a:extLst>
          </p:cNvPr>
          <p:cNvGrpSpPr/>
          <p:nvPr/>
        </p:nvGrpSpPr>
        <p:grpSpPr>
          <a:xfrm>
            <a:off x="7370763" y="3908426"/>
            <a:ext cx="1236663" cy="1236663"/>
            <a:chOff x="7370763" y="3908426"/>
            <a:chExt cx="1236663" cy="1236663"/>
          </a:xfrm>
          <a:effectLst>
            <a:outerShdw blurRad="139700" dist="76200" dir="2700000" algn="tl" rotWithShape="0">
              <a:prstClr val="black">
                <a:alpha val="33000"/>
              </a:prstClr>
            </a:outerShdw>
          </a:effectLst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E8BC4763-2A99-41A7-97AF-7001ED9788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70763" y="3908426"/>
              <a:ext cx="1236663" cy="12366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CAC7B3E2-8336-4E69-BE22-F7801D92C4A1}"/>
                </a:ext>
              </a:extLst>
            </p:cNvPr>
            <p:cNvSpPr>
              <a:spLocks/>
            </p:cNvSpPr>
            <p:nvPr/>
          </p:nvSpPr>
          <p:spPr bwMode="auto">
            <a:xfrm>
              <a:off x="7543800" y="4084638"/>
              <a:ext cx="1063625" cy="1060450"/>
            </a:xfrm>
            <a:custGeom>
              <a:avLst/>
              <a:gdLst>
                <a:gd name="T0" fmla="*/ 232 w 282"/>
                <a:gd name="T1" fmla="*/ 0 h 281"/>
                <a:gd name="T2" fmla="*/ 279 w 282"/>
                <a:gd name="T3" fmla="*/ 114 h 281"/>
                <a:gd name="T4" fmla="*/ 115 w 282"/>
                <a:gd name="T5" fmla="*/ 278 h 281"/>
                <a:gd name="T6" fmla="*/ 0 w 282"/>
                <a:gd name="T7" fmla="*/ 232 h 281"/>
                <a:gd name="T8" fmla="*/ 118 w 282"/>
                <a:gd name="T9" fmla="*/ 281 h 281"/>
                <a:gd name="T10" fmla="*/ 282 w 282"/>
                <a:gd name="T11" fmla="*/ 117 h 281"/>
                <a:gd name="T12" fmla="*/ 232 w 282"/>
                <a:gd name="T13" fmla="*/ 0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2" h="281">
                  <a:moveTo>
                    <a:pt x="232" y="0"/>
                  </a:moveTo>
                  <a:cubicBezTo>
                    <a:pt x="261" y="29"/>
                    <a:pt x="279" y="70"/>
                    <a:pt x="279" y="114"/>
                  </a:cubicBezTo>
                  <a:cubicBezTo>
                    <a:pt x="279" y="205"/>
                    <a:pt x="206" y="278"/>
                    <a:pt x="115" y="278"/>
                  </a:cubicBezTo>
                  <a:cubicBezTo>
                    <a:pt x="70" y="278"/>
                    <a:pt x="30" y="261"/>
                    <a:pt x="0" y="232"/>
                  </a:cubicBezTo>
                  <a:cubicBezTo>
                    <a:pt x="30" y="262"/>
                    <a:pt x="72" y="281"/>
                    <a:pt x="118" y="281"/>
                  </a:cubicBezTo>
                  <a:cubicBezTo>
                    <a:pt x="208" y="281"/>
                    <a:pt x="282" y="208"/>
                    <a:pt x="282" y="117"/>
                  </a:cubicBezTo>
                  <a:cubicBezTo>
                    <a:pt x="282" y="71"/>
                    <a:pt x="263" y="29"/>
                    <a:pt x="232" y="0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BCAB032B-50B2-49FB-9A4F-56B466753AF3}"/>
                </a:ext>
              </a:extLst>
            </p:cNvPr>
            <p:cNvSpPr>
              <a:spLocks/>
            </p:cNvSpPr>
            <p:nvPr/>
          </p:nvSpPr>
          <p:spPr bwMode="auto">
            <a:xfrm>
              <a:off x="7370763" y="3908426"/>
              <a:ext cx="1063625" cy="1062038"/>
            </a:xfrm>
            <a:custGeom>
              <a:avLst/>
              <a:gdLst>
                <a:gd name="T0" fmla="*/ 3 w 282"/>
                <a:gd name="T1" fmla="*/ 168 h 282"/>
                <a:gd name="T2" fmla="*/ 168 w 282"/>
                <a:gd name="T3" fmla="*/ 4 h 282"/>
                <a:gd name="T4" fmla="*/ 282 w 282"/>
                <a:gd name="T5" fmla="*/ 50 h 282"/>
                <a:gd name="T6" fmla="*/ 164 w 282"/>
                <a:gd name="T7" fmla="*/ 0 h 282"/>
                <a:gd name="T8" fmla="*/ 0 w 282"/>
                <a:gd name="T9" fmla="*/ 164 h 282"/>
                <a:gd name="T10" fmla="*/ 50 w 282"/>
                <a:gd name="T11" fmla="*/ 282 h 282"/>
                <a:gd name="T12" fmla="*/ 3 w 282"/>
                <a:gd name="T13" fmla="*/ 168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2" h="282">
                  <a:moveTo>
                    <a:pt x="3" y="168"/>
                  </a:moveTo>
                  <a:cubicBezTo>
                    <a:pt x="3" y="77"/>
                    <a:pt x="77" y="4"/>
                    <a:pt x="168" y="4"/>
                  </a:cubicBezTo>
                  <a:cubicBezTo>
                    <a:pt x="212" y="4"/>
                    <a:pt x="252" y="21"/>
                    <a:pt x="282" y="50"/>
                  </a:cubicBezTo>
                  <a:cubicBezTo>
                    <a:pt x="252" y="19"/>
                    <a:pt x="210" y="0"/>
                    <a:pt x="164" y="0"/>
                  </a:cubicBezTo>
                  <a:cubicBezTo>
                    <a:pt x="73" y="0"/>
                    <a:pt x="0" y="73"/>
                    <a:pt x="0" y="164"/>
                  </a:cubicBezTo>
                  <a:cubicBezTo>
                    <a:pt x="0" y="210"/>
                    <a:pt x="19" y="252"/>
                    <a:pt x="50" y="282"/>
                  </a:cubicBezTo>
                  <a:cubicBezTo>
                    <a:pt x="21" y="253"/>
                    <a:pt x="3" y="212"/>
                    <a:pt x="3" y="168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29B55BE0-FC5D-4729-82FE-B494D2511916}"/>
              </a:ext>
            </a:extLst>
          </p:cNvPr>
          <p:cNvGrpSpPr/>
          <p:nvPr/>
        </p:nvGrpSpPr>
        <p:grpSpPr>
          <a:xfrm>
            <a:off x="7370763" y="1720851"/>
            <a:ext cx="1236663" cy="1236663"/>
            <a:chOff x="7370763" y="1720851"/>
            <a:chExt cx="1236663" cy="1236663"/>
          </a:xfrm>
          <a:effectLst>
            <a:outerShdw blurRad="139700" dist="76200" dir="2700000" algn="tl" rotWithShape="0">
              <a:prstClr val="black">
                <a:alpha val="33000"/>
              </a:prstClr>
            </a:outerShdw>
          </a:effectLst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7A3CEAA6-3B85-43E0-8337-5A6F5A7009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70763" y="1720851"/>
              <a:ext cx="1236663" cy="123666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6AE33283-C508-460E-8C16-997DDBC97286}"/>
                </a:ext>
              </a:extLst>
            </p:cNvPr>
            <p:cNvSpPr>
              <a:spLocks/>
            </p:cNvSpPr>
            <p:nvPr/>
          </p:nvSpPr>
          <p:spPr bwMode="auto">
            <a:xfrm>
              <a:off x="7543800" y="1893888"/>
              <a:ext cx="1063625" cy="1063625"/>
            </a:xfrm>
            <a:custGeom>
              <a:avLst/>
              <a:gdLst>
                <a:gd name="T0" fmla="*/ 232 w 282"/>
                <a:gd name="T1" fmla="*/ 0 h 282"/>
                <a:gd name="T2" fmla="*/ 279 w 282"/>
                <a:gd name="T3" fmla="*/ 115 h 282"/>
                <a:gd name="T4" fmla="*/ 115 w 282"/>
                <a:gd name="T5" fmla="*/ 279 h 282"/>
                <a:gd name="T6" fmla="*/ 0 w 282"/>
                <a:gd name="T7" fmla="*/ 233 h 282"/>
                <a:gd name="T8" fmla="*/ 118 w 282"/>
                <a:gd name="T9" fmla="*/ 282 h 282"/>
                <a:gd name="T10" fmla="*/ 282 w 282"/>
                <a:gd name="T11" fmla="*/ 118 h 282"/>
                <a:gd name="T12" fmla="*/ 232 w 282"/>
                <a:gd name="T13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2" h="282">
                  <a:moveTo>
                    <a:pt x="232" y="0"/>
                  </a:moveTo>
                  <a:cubicBezTo>
                    <a:pt x="261" y="30"/>
                    <a:pt x="279" y="70"/>
                    <a:pt x="279" y="115"/>
                  </a:cubicBezTo>
                  <a:cubicBezTo>
                    <a:pt x="279" y="206"/>
                    <a:pt x="206" y="279"/>
                    <a:pt x="115" y="279"/>
                  </a:cubicBezTo>
                  <a:cubicBezTo>
                    <a:pt x="70" y="279"/>
                    <a:pt x="30" y="262"/>
                    <a:pt x="0" y="233"/>
                  </a:cubicBezTo>
                  <a:cubicBezTo>
                    <a:pt x="30" y="263"/>
                    <a:pt x="72" y="282"/>
                    <a:pt x="118" y="282"/>
                  </a:cubicBezTo>
                  <a:cubicBezTo>
                    <a:pt x="208" y="282"/>
                    <a:pt x="282" y="209"/>
                    <a:pt x="282" y="118"/>
                  </a:cubicBezTo>
                  <a:cubicBezTo>
                    <a:pt x="282" y="72"/>
                    <a:pt x="263" y="30"/>
                    <a:pt x="232" y="0"/>
                  </a:cubicBezTo>
                  <a:close/>
                </a:path>
              </a:pathLst>
            </a:custGeom>
            <a:solidFill>
              <a:schemeClr val="accent4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AFD2720C-77E2-401F-A5D0-3891C0336E49}"/>
                </a:ext>
              </a:extLst>
            </p:cNvPr>
            <p:cNvSpPr>
              <a:spLocks/>
            </p:cNvSpPr>
            <p:nvPr/>
          </p:nvSpPr>
          <p:spPr bwMode="auto">
            <a:xfrm>
              <a:off x="7370763" y="1720851"/>
              <a:ext cx="1063625" cy="1063625"/>
            </a:xfrm>
            <a:custGeom>
              <a:avLst/>
              <a:gdLst>
                <a:gd name="T0" fmla="*/ 3 w 282"/>
                <a:gd name="T1" fmla="*/ 168 h 282"/>
                <a:gd name="T2" fmla="*/ 168 w 282"/>
                <a:gd name="T3" fmla="*/ 4 h 282"/>
                <a:gd name="T4" fmla="*/ 282 w 282"/>
                <a:gd name="T5" fmla="*/ 50 h 282"/>
                <a:gd name="T6" fmla="*/ 164 w 282"/>
                <a:gd name="T7" fmla="*/ 0 h 282"/>
                <a:gd name="T8" fmla="*/ 0 w 282"/>
                <a:gd name="T9" fmla="*/ 164 h 282"/>
                <a:gd name="T10" fmla="*/ 50 w 282"/>
                <a:gd name="T11" fmla="*/ 282 h 282"/>
                <a:gd name="T12" fmla="*/ 3 w 282"/>
                <a:gd name="T13" fmla="*/ 168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2" h="282">
                  <a:moveTo>
                    <a:pt x="3" y="168"/>
                  </a:moveTo>
                  <a:cubicBezTo>
                    <a:pt x="3" y="77"/>
                    <a:pt x="77" y="4"/>
                    <a:pt x="168" y="4"/>
                  </a:cubicBezTo>
                  <a:cubicBezTo>
                    <a:pt x="212" y="4"/>
                    <a:pt x="252" y="21"/>
                    <a:pt x="282" y="50"/>
                  </a:cubicBezTo>
                  <a:cubicBezTo>
                    <a:pt x="252" y="19"/>
                    <a:pt x="210" y="0"/>
                    <a:pt x="164" y="0"/>
                  </a:cubicBezTo>
                  <a:cubicBezTo>
                    <a:pt x="73" y="0"/>
                    <a:pt x="0" y="73"/>
                    <a:pt x="0" y="164"/>
                  </a:cubicBezTo>
                  <a:cubicBezTo>
                    <a:pt x="0" y="210"/>
                    <a:pt x="19" y="252"/>
                    <a:pt x="50" y="282"/>
                  </a:cubicBezTo>
                  <a:cubicBezTo>
                    <a:pt x="21" y="253"/>
                    <a:pt x="3" y="212"/>
                    <a:pt x="3" y="168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C65A4A62-03B8-4AE8-BF5C-918849DA81F8}"/>
              </a:ext>
            </a:extLst>
          </p:cNvPr>
          <p:cNvGrpSpPr/>
          <p:nvPr/>
        </p:nvGrpSpPr>
        <p:grpSpPr>
          <a:xfrm>
            <a:off x="5473700" y="627063"/>
            <a:ext cx="1239838" cy="1236663"/>
            <a:chOff x="5473700" y="627063"/>
            <a:chExt cx="1239838" cy="1236663"/>
          </a:xfrm>
          <a:effectLst>
            <a:outerShdw blurRad="139700" dist="76200" dir="2700000" algn="tl" rotWithShape="0">
              <a:prstClr val="black">
                <a:alpha val="33000"/>
              </a:prstClr>
            </a:outerShdw>
          </a:effectLst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4E89E97E-424B-451D-81DA-68AEB1C2C6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73700" y="627063"/>
              <a:ext cx="1239838" cy="123666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5F8365B9-A98D-49C3-9AC8-697E7248EA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1500" y="801688"/>
              <a:ext cx="1062038" cy="1062038"/>
            </a:xfrm>
            <a:custGeom>
              <a:avLst/>
              <a:gdLst>
                <a:gd name="T0" fmla="*/ 232 w 282"/>
                <a:gd name="T1" fmla="*/ 0 h 282"/>
                <a:gd name="T2" fmla="*/ 279 w 282"/>
                <a:gd name="T3" fmla="*/ 115 h 282"/>
                <a:gd name="T4" fmla="*/ 115 w 282"/>
                <a:gd name="T5" fmla="*/ 279 h 282"/>
                <a:gd name="T6" fmla="*/ 0 w 282"/>
                <a:gd name="T7" fmla="*/ 233 h 282"/>
                <a:gd name="T8" fmla="*/ 117 w 282"/>
                <a:gd name="T9" fmla="*/ 282 h 282"/>
                <a:gd name="T10" fmla="*/ 282 w 282"/>
                <a:gd name="T11" fmla="*/ 118 h 282"/>
                <a:gd name="T12" fmla="*/ 232 w 282"/>
                <a:gd name="T13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2" h="282">
                  <a:moveTo>
                    <a:pt x="232" y="0"/>
                  </a:moveTo>
                  <a:cubicBezTo>
                    <a:pt x="261" y="30"/>
                    <a:pt x="279" y="70"/>
                    <a:pt x="279" y="115"/>
                  </a:cubicBezTo>
                  <a:cubicBezTo>
                    <a:pt x="279" y="206"/>
                    <a:pt x="205" y="279"/>
                    <a:pt x="115" y="279"/>
                  </a:cubicBezTo>
                  <a:cubicBezTo>
                    <a:pt x="70" y="279"/>
                    <a:pt x="29" y="261"/>
                    <a:pt x="0" y="233"/>
                  </a:cubicBezTo>
                  <a:cubicBezTo>
                    <a:pt x="30" y="263"/>
                    <a:pt x="71" y="282"/>
                    <a:pt x="117" y="282"/>
                  </a:cubicBezTo>
                  <a:cubicBezTo>
                    <a:pt x="208" y="282"/>
                    <a:pt x="282" y="209"/>
                    <a:pt x="282" y="118"/>
                  </a:cubicBezTo>
                  <a:cubicBezTo>
                    <a:pt x="282" y="72"/>
                    <a:pt x="263" y="30"/>
                    <a:pt x="232" y="0"/>
                  </a:cubicBez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3AA62704-6F9F-457A-89C7-5BBCE12B06C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73700" y="627063"/>
              <a:ext cx="1063625" cy="1063625"/>
            </a:xfrm>
            <a:custGeom>
              <a:avLst/>
              <a:gdLst>
                <a:gd name="T0" fmla="*/ 4 w 282"/>
                <a:gd name="T1" fmla="*/ 168 h 282"/>
                <a:gd name="T2" fmla="*/ 168 w 282"/>
                <a:gd name="T3" fmla="*/ 4 h 282"/>
                <a:gd name="T4" fmla="*/ 282 w 282"/>
                <a:gd name="T5" fmla="*/ 50 h 282"/>
                <a:gd name="T6" fmla="*/ 164 w 282"/>
                <a:gd name="T7" fmla="*/ 0 h 282"/>
                <a:gd name="T8" fmla="*/ 0 w 282"/>
                <a:gd name="T9" fmla="*/ 164 h 282"/>
                <a:gd name="T10" fmla="*/ 50 w 282"/>
                <a:gd name="T11" fmla="*/ 282 h 282"/>
                <a:gd name="T12" fmla="*/ 4 w 282"/>
                <a:gd name="T13" fmla="*/ 168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2" h="282">
                  <a:moveTo>
                    <a:pt x="4" y="168"/>
                  </a:moveTo>
                  <a:cubicBezTo>
                    <a:pt x="4" y="77"/>
                    <a:pt x="78" y="4"/>
                    <a:pt x="168" y="4"/>
                  </a:cubicBezTo>
                  <a:cubicBezTo>
                    <a:pt x="213" y="4"/>
                    <a:pt x="253" y="21"/>
                    <a:pt x="282" y="50"/>
                  </a:cubicBezTo>
                  <a:cubicBezTo>
                    <a:pt x="252" y="19"/>
                    <a:pt x="211" y="0"/>
                    <a:pt x="164" y="0"/>
                  </a:cubicBezTo>
                  <a:cubicBezTo>
                    <a:pt x="74" y="0"/>
                    <a:pt x="0" y="73"/>
                    <a:pt x="0" y="164"/>
                  </a:cubicBezTo>
                  <a:cubicBezTo>
                    <a:pt x="0" y="210"/>
                    <a:pt x="19" y="252"/>
                    <a:pt x="50" y="282"/>
                  </a:cubicBezTo>
                  <a:cubicBezTo>
                    <a:pt x="22" y="252"/>
                    <a:pt x="4" y="212"/>
                    <a:pt x="4" y="168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FCCA4E24-C033-47CE-BD66-47A0C9B5E997}"/>
              </a:ext>
            </a:extLst>
          </p:cNvPr>
          <p:cNvGrpSpPr/>
          <p:nvPr/>
        </p:nvGrpSpPr>
        <p:grpSpPr>
          <a:xfrm>
            <a:off x="3581400" y="1720851"/>
            <a:ext cx="1236663" cy="1236663"/>
            <a:chOff x="3581400" y="1720851"/>
            <a:chExt cx="1236663" cy="1236663"/>
          </a:xfrm>
          <a:effectLst>
            <a:outerShdw blurRad="139700" dist="76200" dir="2700000" algn="tl" rotWithShape="0">
              <a:prstClr val="black">
                <a:alpha val="33000"/>
              </a:prstClr>
            </a:outerShdw>
          </a:effectLst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DEA1250F-1A0E-4D29-A8D6-95E98197BD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81400" y="1720851"/>
              <a:ext cx="1236663" cy="12366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63ABCEF8-F657-48FC-90A9-F73E6E2E956D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7613" y="1893888"/>
              <a:ext cx="1060450" cy="1063625"/>
            </a:xfrm>
            <a:custGeom>
              <a:avLst/>
              <a:gdLst>
                <a:gd name="T0" fmla="*/ 232 w 281"/>
                <a:gd name="T1" fmla="*/ 0 h 282"/>
                <a:gd name="T2" fmla="*/ 278 w 281"/>
                <a:gd name="T3" fmla="*/ 115 h 282"/>
                <a:gd name="T4" fmla="*/ 114 w 281"/>
                <a:gd name="T5" fmla="*/ 279 h 282"/>
                <a:gd name="T6" fmla="*/ 0 w 281"/>
                <a:gd name="T7" fmla="*/ 233 h 282"/>
                <a:gd name="T8" fmla="*/ 117 w 281"/>
                <a:gd name="T9" fmla="*/ 282 h 282"/>
                <a:gd name="T10" fmla="*/ 281 w 281"/>
                <a:gd name="T11" fmla="*/ 118 h 282"/>
                <a:gd name="T12" fmla="*/ 232 w 281"/>
                <a:gd name="T13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1" h="282">
                  <a:moveTo>
                    <a:pt x="232" y="0"/>
                  </a:moveTo>
                  <a:cubicBezTo>
                    <a:pt x="261" y="30"/>
                    <a:pt x="278" y="70"/>
                    <a:pt x="278" y="115"/>
                  </a:cubicBezTo>
                  <a:cubicBezTo>
                    <a:pt x="278" y="206"/>
                    <a:pt x="205" y="279"/>
                    <a:pt x="114" y="279"/>
                  </a:cubicBezTo>
                  <a:cubicBezTo>
                    <a:pt x="70" y="279"/>
                    <a:pt x="29" y="262"/>
                    <a:pt x="0" y="233"/>
                  </a:cubicBezTo>
                  <a:cubicBezTo>
                    <a:pt x="29" y="263"/>
                    <a:pt x="71" y="282"/>
                    <a:pt x="117" y="282"/>
                  </a:cubicBezTo>
                  <a:cubicBezTo>
                    <a:pt x="208" y="282"/>
                    <a:pt x="281" y="209"/>
                    <a:pt x="281" y="118"/>
                  </a:cubicBezTo>
                  <a:cubicBezTo>
                    <a:pt x="281" y="72"/>
                    <a:pt x="262" y="30"/>
                    <a:pt x="232" y="0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762710A4-FC5F-456C-8BE3-08D78ED41E5D}"/>
                </a:ext>
              </a:extLst>
            </p:cNvPr>
            <p:cNvSpPr>
              <a:spLocks/>
            </p:cNvSpPr>
            <p:nvPr/>
          </p:nvSpPr>
          <p:spPr bwMode="auto">
            <a:xfrm>
              <a:off x="3581400" y="1720851"/>
              <a:ext cx="1062038" cy="1063625"/>
            </a:xfrm>
            <a:custGeom>
              <a:avLst/>
              <a:gdLst>
                <a:gd name="T0" fmla="*/ 4 w 282"/>
                <a:gd name="T1" fmla="*/ 168 h 282"/>
                <a:gd name="T2" fmla="*/ 168 w 282"/>
                <a:gd name="T3" fmla="*/ 4 h 282"/>
                <a:gd name="T4" fmla="*/ 282 w 282"/>
                <a:gd name="T5" fmla="*/ 50 h 282"/>
                <a:gd name="T6" fmla="*/ 164 w 282"/>
                <a:gd name="T7" fmla="*/ 0 h 282"/>
                <a:gd name="T8" fmla="*/ 0 w 282"/>
                <a:gd name="T9" fmla="*/ 164 h 282"/>
                <a:gd name="T10" fmla="*/ 50 w 282"/>
                <a:gd name="T11" fmla="*/ 282 h 282"/>
                <a:gd name="T12" fmla="*/ 4 w 282"/>
                <a:gd name="T13" fmla="*/ 168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2" h="282">
                  <a:moveTo>
                    <a:pt x="4" y="168"/>
                  </a:moveTo>
                  <a:cubicBezTo>
                    <a:pt x="4" y="77"/>
                    <a:pt x="77" y="4"/>
                    <a:pt x="168" y="4"/>
                  </a:cubicBezTo>
                  <a:cubicBezTo>
                    <a:pt x="212" y="4"/>
                    <a:pt x="252" y="21"/>
                    <a:pt x="282" y="50"/>
                  </a:cubicBezTo>
                  <a:cubicBezTo>
                    <a:pt x="252" y="19"/>
                    <a:pt x="210" y="0"/>
                    <a:pt x="164" y="0"/>
                  </a:cubicBezTo>
                  <a:cubicBezTo>
                    <a:pt x="73" y="0"/>
                    <a:pt x="0" y="73"/>
                    <a:pt x="0" y="164"/>
                  </a:cubicBezTo>
                  <a:cubicBezTo>
                    <a:pt x="0" y="210"/>
                    <a:pt x="19" y="252"/>
                    <a:pt x="50" y="282"/>
                  </a:cubicBezTo>
                  <a:cubicBezTo>
                    <a:pt x="21" y="253"/>
                    <a:pt x="4" y="212"/>
                    <a:pt x="4" y="168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</p:grpSp>
      <p:sp>
        <p:nvSpPr>
          <p:cNvPr id="37" name="Oval 36">
            <a:extLst>
              <a:ext uri="{FF2B5EF4-FFF2-40B4-BE49-F238E27FC236}">
                <a16:creationId xmlns:a16="http://schemas.microsoft.com/office/drawing/2014/main" id="{1CBE03A7-B4AF-4F0D-A1C1-6DC4146E8A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19513" y="1860551"/>
            <a:ext cx="958850" cy="957263"/>
          </a:xfrm>
          <a:prstGeom prst="ellipse">
            <a:avLst/>
          </a:prstGeom>
          <a:solidFill>
            <a:schemeClr val="bg2"/>
          </a:solidFill>
          <a:ln>
            <a:noFill/>
          </a:ln>
          <a:effectLst>
            <a:outerShdw blurRad="88900" dist="635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x-none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505E98D5-7B8D-480A-B4CD-881F48AB36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19513" y="4046538"/>
            <a:ext cx="958850" cy="958850"/>
          </a:xfrm>
          <a:prstGeom prst="ellipse">
            <a:avLst/>
          </a:prstGeom>
          <a:solidFill>
            <a:schemeClr val="bg2"/>
          </a:solidFill>
          <a:ln>
            <a:noFill/>
          </a:ln>
          <a:effectLst>
            <a:outerShdw blurRad="88900" dist="635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x-none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AFE3E297-4AAC-4735-B761-FAAD2AE481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10463" y="4046538"/>
            <a:ext cx="954088" cy="958850"/>
          </a:xfrm>
          <a:prstGeom prst="ellipse">
            <a:avLst/>
          </a:prstGeom>
          <a:solidFill>
            <a:schemeClr val="bg2"/>
          </a:solidFill>
          <a:ln>
            <a:noFill/>
          </a:ln>
          <a:effectLst>
            <a:outerShdw blurRad="88900" dist="635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x-none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02A4D875-3016-4D7F-899E-1CD516E2E5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10463" y="1860551"/>
            <a:ext cx="954088" cy="957263"/>
          </a:xfrm>
          <a:prstGeom prst="ellipse">
            <a:avLst/>
          </a:prstGeom>
          <a:solidFill>
            <a:schemeClr val="bg2"/>
          </a:solidFill>
          <a:ln>
            <a:noFill/>
          </a:ln>
          <a:effectLst>
            <a:outerShdw blurRad="88900" dist="635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x-none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E4A9C199-7783-4C5F-8991-3D11487D19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16575" y="766763"/>
            <a:ext cx="954088" cy="957263"/>
          </a:xfrm>
          <a:prstGeom prst="ellipse">
            <a:avLst/>
          </a:prstGeom>
          <a:solidFill>
            <a:schemeClr val="bg2"/>
          </a:solidFill>
          <a:ln>
            <a:noFill/>
          </a:ln>
          <a:effectLst>
            <a:outerShdw blurRad="88900" dist="635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x-none"/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B344A315-1530-44E8-8624-18CAD7F70815}"/>
              </a:ext>
            </a:extLst>
          </p:cNvPr>
          <p:cNvSpPr>
            <a:spLocks noEditPoints="1"/>
          </p:cNvSpPr>
          <p:nvPr/>
        </p:nvSpPr>
        <p:spPr bwMode="auto">
          <a:xfrm>
            <a:off x="3998913" y="4300538"/>
            <a:ext cx="400050" cy="452438"/>
          </a:xfrm>
          <a:custGeom>
            <a:avLst/>
            <a:gdLst>
              <a:gd name="T0" fmla="*/ 34 w 106"/>
              <a:gd name="T1" fmla="*/ 93 h 120"/>
              <a:gd name="T2" fmla="*/ 25 w 106"/>
              <a:gd name="T3" fmla="*/ 72 h 120"/>
              <a:gd name="T4" fmla="*/ 20 w 106"/>
              <a:gd name="T5" fmla="*/ 54 h 120"/>
              <a:gd name="T6" fmla="*/ 53 w 106"/>
              <a:gd name="T7" fmla="*/ 21 h 120"/>
              <a:gd name="T8" fmla="*/ 86 w 106"/>
              <a:gd name="T9" fmla="*/ 54 h 120"/>
              <a:gd name="T10" fmla="*/ 81 w 106"/>
              <a:gd name="T11" fmla="*/ 72 h 120"/>
              <a:gd name="T12" fmla="*/ 72 w 106"/>
              <a:gd name="T13" fmla="*/ 90 h 120"/>
              <a:gd name="T14" fmla="*/ 53 w 106"/>
              <a:gd name="T15" fmla="*/ 33 h 120"/>
              <a:gd name="T16" fmla="*/ 33 w 106"/>
              <a:gd name="T17" fmla="*/ 53 h 120"/>
              <a:gd name="T18" fmla="*/ 53 w 106"/>
              <a:gd name="T19" fmla="*/ 73 h 120"/>
              <a:gd name="T20" fmla="*/ 73 w 106"/>
              <a:gd name="T21" fmla="*/ 53 h 120"/>
              <a:gd name="T22" fmla="*/ 53 w 106"/>
              <a:gd name="T23" fmla="*/ 33 h 120"/>
              <a:gd name="T24" fmla="*/ 45 w 106"/>
              <a:gd name="T25" fmla="*/ 57 h 120"/>
              <a:gd name="T26" fmla="*/ 51 w 106"/>
              <a:gd name="T27" fmla="*/ 63 h 120"/>
              <a:gd name="T28" fmla="*/ 61 w 106"/>
              <a:gd name="T29" fmla="*/ 47 h 120"/>
              <a:gd name="T30" fmla="*/ 53 w 106"/>
              <a:gd name="T31" fmla="*/ 11 h 120"/>
              <a:gd name="T32" fmla="*/ 53 w 106"/>
              <a:gd name="T33" fmla="*/ 0 h 120"/>
              <a:gd name="T34" fmla="*/ 32 w 106"/>
              <a:gd name="T35" fmla="*/ 16 h 120"/>
              <a:gd name="T36" fmla="*/ 27 w 106"/>
              <a:gd name="T37" fmla="*/ 7 h 120"/>
              <a:gd name="T38" fmla="*/ 7 w 106"/>
              <a:gd name="T39" fmla="*/ 27 h 120"/>
              <a:gd name="T40" fmla="*/ 16 w 106"/>
              <a:gd name="T41" fmla="*/ 32 h 120"/>
              <a:gd name="T42" fmla="*/ 0 w 106"/>
              <a:gd name="T43" fmla="*/ 53 h 120"/>
              <a:gd name="T44" fmla="*/ 11 w 106"/>
              <a:gd name="T45" fmla="*/ 53 h 120"/>
              <a:gd name="T46" fmla="*/ 79 w 106"/>
              <a:gd name="T47" fmla="*/ 7 h 120"/>
              <a:gd name="T48" fmla="*/ 74 w 106"/>
              <a:gd name="T49" fmla="*/ 16 h 120"/>
              <a:gd name="T50" fmla="*/ 99 w 106"/>
              <a:gd name="T51" fmla="*/ 27 h 120"/>
              <a:gd name="T52" fmla="*/ 90 w 106"/>
              <a:gd name="T53" fmla="*/ 32 h 120"/>
              <a:gd name="T54" fmla="*/ 96 w 106"/>
              <a:gd name="T55" fmla="*/ 53 h 120"/>
              <a:gd name="T56" fmla="*/ 106 w 106"/>
              <a:gd name="T57" fmla="*/ 53 h 120"/>
              <a:gd name="T58" fmla="*/ 65 w 106"/>
              <a:gd name="T59" fmla="*/ 96 h 120"/>
              <a:gd name="T60" fmla="*/ 39 w 106"/>
              <a:gd name="T61" fmla="*/ 104 h 120"/>
              <a:gd name="T62" fmla="*/ 36 w 106"/>
              <a:gd name="T63" fmla="*/ 108 h 120"/>
              <a:gd name="T64" fmla="*/ 40 w 106"/>
              <a:gd name="T65" fmla="*/ 112 h 120"/>
              <a:gd name="T66" fmla="*/ 42 w 106"/>
              <a:gd name="T67" fmla="*/ 112 h 120"/>
              <a:gd name="T68" fmla="*/ 65 w 106"/>
              <a:gd name="T69" fmla="*/ 105 h 120"/>
              <a:gd name="T70" fmla="*/ 65 w 106"/>
              <a:gd name="T71" fmla="*/ 105 h 120"/>
              <a:gd name="T72" fmla="*/ 66 w 106"/>
              <a:gd name="T73" fmla="*/ 105 h 120"/>
              <a:gd name="T74" fmla="*/ 70 w 106"/>
              <a:gd name="T75" fmla="*/ 110 h 120"/>
              <a:gd name="T76" fmla="*/ 67 w 106"/>
              <a:gd name="T77" fmla="*/ 114 h 120"/>
              <a:gd name="T78" fmla="*/ 45 w 106"/>
              <a:gd name="T79" fmla="*/ 120 h 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06" h="120">
                <a:moveTo>
                  <a:pt x="34" y="93"/>
                </a:moveTo>
                <a:cubicBezTo>
                  <a:pt x="35" y="88"/>
                  <a:pt x="33" y="83"/>
                  <a:pt x="25" y="72"/>
                </a:cubicBezTo>
                <a:cubicBezTo>
                  <a:pt x="22" y="67"/>
                  <a:pt x="20" y="60"/>
                  <a:pt x="20" y="54"/>
                </a:cubicBezTo>
                <a:cubicBezTo>
                  <a:pt x="20" y="36"/>
                  <a:pt x="35" y="21"/>
                  <a:pt x="53" y="21"/>
                </a:cubicBezTo>
                <a:cubicBezTo>
                  <a:pt x="71" y="21"/>
                  <a:pt x="86" y="36"/>
                  <a:pt x="86" y="54"/>
                </a:cubicBezTo>
                <a:cubicBezTo>
                  <a:pt x="86" y="60"/>
                  <a:pt x="84" y="67"/>
                  <a:pt x="81" y="72"/>
                </a:cubicBezTo>
                <a:cubicBezTo>
                  <a:pt x="75" y="80"/>
                  <a:pt x="73" y="85"/>
                  <a:pt x="72" y="90"/>
                </a:cubicBezTo>
                <a:moveTo>
                  <a:pt x="53" y="33"/>
                </a:moveTo>
                <a:cubicBezTo>
                  <a:pt x="42" y="33"/>
                  <a:pt x="33" y="42"/>
                  <a:pt x="33" y="53"/>
                </a:cubicBezTo>
                <a:cubicBezTo>
                  <a:pt x="33" y="64"/>
                  <a:pt x="42" y="73"/>
                  <a:pt x="53" y="73"/>
                </a:cubicBezTo>
                <a:cubicBezTo>
                  <a:pt x="64" y="73"/>
                  <a:pt x="73" y="64"/>
                  <a:pt x="73" y="53"/>
                </a:cubicBezTo>
                <a:cubicBezTo>
                  <a:pt x="73" y="42"/>
                  <a:pt x="64" y="33"/>
                  <a:pt x="53" y="33"/>
                </a:cubicBezTo>
                <a:close/>
                <a:moveTo>
                  <a:pt x="45" y="57"/>
                </a:moveTo>
                <a:cubicBezTo>
                  <a:pt x="51" y="63"/>
                  <a:pt x="51" y="63"/>
                  <a:pt x="51" y="63"/>
                </a:cubicBezTo>
                <a:cubicBezTo>
                  <a:pt x="61" y="47"/>
                  <a:pt x="61" y="47"/>
                  <a:pt x="61" y="47"/>
                </a:cubicBezTo>
                <a:moveTo>
                  <a:pt x="53" y="11"/>
                </a:moveTo>
                <a:cubicBezTo>
                  <a:pt x="53" y="0"/>
                  <a:pt x="53" y="0"/>
                  <a:pt x="53" y="0"/>
                </a:cubicBezTo>
                <a:moveTo>
                  <a:pt x="32" y="16"/>
                </a:moveTo>
                <a:cubicBezTo>
                  <a:pt x="27" y="7"/>
                  <a:pt x="27" y="7"/>
                  <a:pt x="27" y="7"/>
                </a:cubicBezTo>
                <a:moveTo>
                  <a:pt x="7" y="27"/>
                </a:moveTo>
                <a:cubicBezTo>
                  <a:pt x="16" y="32"/>
                  <a:pt x="16" y="32"/>
                  <a:pt x="16" y="32"/>
                </a:cubicBezTo>
                <a:moveTo>
                  <a:pt x="0" y="53"/>
                </a:moveTo>
                <a:cubicBezTo>
                  <a:pt x="11" y="53"/>
                  <a:pt x="11" y="53"/>
                  <a:pt x="11" y="53"/>
                </a:cubicBezTo>
                <a:moveTo>
                  <a:pt x="79" y="7"/>
                </a:moveTo>
                <a:cubicBezTo>
                  <a:pt x="74" y="16"/>
                  <a:pt x="74" y="16"/>
                  <a:pt x="74" y="16"/>
                </a:cubicBezTo>
                <a:moveTo>
                  <a:pt x="99" y="27"/>
                </a:moveTo>
                <a:cubicBezTo>
                  <a:pt x="90" y="32"/>
                  <a:pt x="90" y="32"/>
                  <a:pt x="90" y="32"/>
                </a:cubicBezTo>
                <a:moveTo>
                  <a:pt x="96" y="53"/>
                </a:moveTo>
                <a:cubicBezTo>
                  <a:pt x="106" y="53"/>
                  <a:pt x="106" y="53"/>
                  <a:pt x="106" y="53"/>
                </a:cubicBezTo>
                <a:moveTo>
                  <a:pt x="65" y="96"/>
                </a:moveTo>
                <a:cubicBezTo>
                  <a:pt x="65" y="96"/>
                  <a:pt x="39" y="104"/>
                  <a:pt x="39" y="104"/>
                </a:cubicBezTo>
                <a:cubicBezTo>
                  <a:pt x="37" y="104"/>
                  <a:pt x="36" y="106"/>
                  <a:pt x="36" y="108"/>
                </a:cubicBezTo>
                <a:cubicBezTo>
                  <a:pt x="36" y="110"/>
                  <a:pt x="38" y="112"/>
                  <a:pt x="40" y="112"/>
                </a:cubicBezTo>
                <a:cubicBezTo>
                  <a:pt x="41" y="112"/>
                  <a:pt x="42" y="112"/>
                  <a:pt x="42" y="112"/>
                </a:cubicBezTo>
                <a:cubicBezTo>
                  <a:pt x="65" y="105"/>
                  <a:pt x="65" y="105"/>
                  <a:pt x="65" y="105"/>
                </a:cubicBezTo>
                <a:cubicBezTo>
                  <a:pt x="65" y="105"/>
                  <a:pt x="65" y="105"/>
                  <a:pt x="65" y="105"/>
                </a:cubicBezTo>
                <a:cubicBezTo>
                  <a:pt x="65" y="105"/>
                  <a:pt x="66" y="105"/>
                  <a:pt x="66" y="105"/>
                </a:cubicBezTo>
                <a:cubicBezTo>
                  <a:pt x="68" y="105"/>
                  <a:pt x="70" y="107"/>
                  <a:pt x="70" y="110"/>
                </a:cubicBezTo>
                <a:cubicBezTo>
                  <a:pt x="70" y="111"/>
                  <a:pt x="69" y="113"/>
                  <a:pt x="67" y="114"/>
                </a:cubicBezTo>
                <a:cubicBezTo>
                  <a:pt x="45" y="120"/>
                  <a:pt x="45" y="120"/>
                  <a:pt x="45" y="120"/>
                </a:cubicBezTo>
              </a:path>
            </a:pathLst>
          </a:custGeom>
          <a:noFill/>
          <a:ln w="11113" cap="rnd">
            <a:solidFill>
              <a:schemeClr val="tx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x-none"/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A34252C2-549D-443B-807A-99522517AE81}"/>
              </a:ext>
            </a:extLst>
          </p:cNvPr>
          <p:cNvSpPr>
            <a:spLocks noEditPoints="1"/>
          </p:cNvSpPr>
          <p:nvPr/>
        </p:nvSpPr>
        <p:spPr bwMode="auto">
          <a:xfrm>
            <a:off x="5873750" y="996951"/>
            <a:ext cx="441325" cy="460375"/>
          </a:xfrm>
          <a:custGeom>
            <a:avLst/>
            <a:gdLst>
              <a:gd name="T0" fmla="*/ 43 w 117"/>
              <a:gd name="T1" fmla="*/ 12 h 122"/>
              <a:gd name="T2" fmla="*/ 103 w 117"/>
              <a:gd name="T3" fmla="*/ 49 h 122"/>
              <a:gd name="T4" fmla="*/ 117 w 117"/>
              <a:gd name="T5" fmla="*/ 78 h 122"/>
              <a:gd name="T6" fmla="*/ 105 w 117"/>
              <a:gd name="T7" fmla="*/ 78 h 122"/>
              <a:gd name="T8" fmla="*/ 105 w 117"/>
              <a:gd name="T9" fmla="*/ 98 h 122"/>
              <a:gd name="T10" fmla="*/ 98 w 117"/>
              <a:gd name="T11" fmla="*/ 104 h 122"/>
              <a:gd name="T12" fmla="*/ 85 w 117"/>
              <a:gd name="T13" fmla="*/ 104 h 122"/>
              <a:gd name="T14" fmla="*/ 85 w 117"/>
              <a:gd name="T15" fmla="*/ 122 h 122"/>
              <a:gd name="T16" fmla="*/ 31 w 117"/>
              <a:gd name="T17" fmla="*/ 122 h 122"/>
              <a:gd name="T18" fmla="*/ 31 w 117"/>
              <a:gd name="T19" fmla="*/ 104 h 122"/>
              <a:gd name="T20" fmla="*/ 25 w 117"/>
              <a:gd name="T21" fmla="*/ 91 h 122"/>
              <a:gd name="T22" fmla="*/ 65 w 117"/>
              <a:gd name="T23" fmla="*/ 55 h 122"/>
              <a:gd name="T24" fmla="*/ 65 w 117"/>
              <a:gd name="T25" fmla="*/ 47 h 122"/>
              <a:gd name="T26" fmla="*/ 56 w 117"/>
              <a:gd name="T27" fmla="*/ 43 h 122"/>
              <a:gd name="T28" fmla="*/ 55 w 117"/>
              <a:gd name="T29" fmla="*/ 40 h 122"/>
              <a:gd name="T30" fmla="*/ 59 w 117"/>
              <a:gd name="T31" fmla="*/ 31 h 122"/>
              <a:gd name="T32" fmla="*/ 53 w 117"/>
              <a:gd name="T33" fmla="*/ 25 h 122"/>
              <a:gd name="T34" fmla="*/ 44 w 117"/>
              <a:gd name="T35" fmla="*/ 29 h 122"/>
              <a:gd name="T36" fmla="*/ 40 w 117"/>
              <a:gd name="T37" fmla="*/ 27 h 122"/>
              <a:gd name="T38" fmla="*/ 37 w 117"/>
              <a:gd name="T39" fmla="*/ 18 h 122"/>
              <a:gd name="T40" fmla="*/ 28 w 117"/>
              <a:gd name="T41" fmla="*/ 18 h 122"/>
              <a:gd name="T42" fmla="*/ 25 w 117"/>
              <a:gd name="T43" fmla="*/ 27 h 122"/>
              <a:gd name="T44" fmla="*/ 22 w 117"/>
              <a:gd name="T45" fmla="*/ 29 h 122"/>
              <a:gd name="T46" fmla="*/ 12 w 117"/>
              <a:gd name="T47" fmla="*/ 25 h 122"/>
              <a:gd name="T48" fmla="*/ 7 w 117"/>
              <a:gd name="T49" fmla="*/ 31 h 122"/>
              <a:gd name="T50" fmla="*/ 11 w 117"/>
              <a:gd name="T51" fmla="*/ 40 h 122"/>
              <a:gd name="T52" fmla="*/ 9 w 117"/>
              <a:gd name="T53" fmla="*/ 43 h 122"/>
              <a:gd name="T54" fmla="*/ 0 w 117"/>
              <a:gd name="T55" fmla="*/ 47 h 122"/>
              <a:gd name="T56" fmla="*/ 0 w 117"/>
              <a:gd name="T57" fmla="*/ 55 h 122"/>
              <a:gd name="T58" fmla="*/ 9 w 117"/>
              <a:gd name="T59" fmla="*/ 59 h 122"/>
              <a:gd name="T60" fmla="*/ 11 w 117"/>
              <a:gd name="T61" fmla="*/ 62 h 122"/>
              <a:gd name="T62" fmla="*/ 7 w 117"/>
              <a:gd name="T63" fmla="*/ 71 h 122"/>
              <a:gd name="T64" fmla="*/ 12 w 117"/>
              <a:gd name="T65" fmla="*/ 77 h 122"/>
              <a:gd name="T66" fmla="*/ 22 w 117"/>
              <a:gd name="T67" fmla="*/ 73 h 122"/>
              <a:gd name="T68" fmla="*/ 25 w 117"/>
              <a:gd name="T69" fmla="*/ 74 h 122"/>
              <a:gd name="T70" fmla="*/ 28 w 117"/>
              <a:gd name="T71" fmla="*/ 84 h 122"/>
              <a:gd name="T72" fmla="*/ 37 w 117"/>
              <a:gd name="T73" fmla="*/ 84 h 122"/>
              <a:gd name="T74" fmla="*/ 40 w 117"/>
              <a:gd name="T75" fmla="*/ 74 h 122"/>
              <a:gd name="T76" fmla="*/ 44 w 117"/>
              <a:gd name="T77" fmla="*/ 73 h 122"/>
              <a:gd name="T78" fmla="*/ 53 w 117"/>
              <a:gd name="T79" fmla="*/ 77 h 122"/>
              <a:gd name="T80" fmla="*/ 59 w 117"/>
              <a:gd name="T81" fmla="*/ 71 h 122"/>
              <a:gd name="T82" fmla="*/ 55 w 117"/>
              <a:gd name="T83" fmla="*/ 62 h 122"/>
              <a:gd name="T84" fmla="*/ 56 w 117"/>
              <a:gd name="T85" fmla="*/ 59 h 122"/>
              <a:gd name="T86" fmla="*/ 65 w 117"/>
              <a:gd name="T87" fmla="*/ 55 h 122"/>
              <a:gd name="T88" fmla="*/ 33 w 117"/>
              <a:gd name="T89" fmla="*/ 37 h 122"/>
              <a:gd name="T90" fmla="*/ 19 w 117"/>
              <a:gd name="T91" fmla="*/ 51 h 122"/>
              <a:gd name="T92" fmla="*/ 33 w 117"/>
              <a:gd name="T93" fmla="*/ 65 h 122"/>
              <a:gd name="T94" fmla="*/ 46 w 117"/>
              <a:gd name="T95" fmla="*/ 51 h 122"/>
              <a:gd name="T96" fmla="*/ 33 w 117"/>
              <a:gd name="T97" fmla="*/ 37 h 122"/>
              <a:gd name="T98" fmla="*/ 85 w 117"/>
              <a:gd name="T99" fmla="*/ 104 h 122"/>
              <a:gd name="T100" fmla="*/ 78 w 117"/>
              <a:gd name="T101" fmla="*/ 104 h 1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117" h="122">
                <a:moveTo>
                  <a:pt x="43" y="12"/>
                </a:moveTo>
                <a:cubicBezTo>
                  <a:pt x="109" y="0"/>
                  <a:pt x="103" y="49"/>
                  <a:pt x="103" y="49"/>
                </a:cubicBezTo>
                <a:cubicBezTo>
                  <a:pt x="117" y="78"/>
                  <a:pt x="117" y="78"/>
                  <a:pt x="117" y="78"/>
                </a:cubicBezTo>
                <a:cubicBezTo>
                  <a:pt x="105" y="78"/>
                  <a:pt x="105" y="78"/>
                  <a:pt x="105" y="78"/>
                </a:cubicBezTo>
                <a:cubicBezTo>
                  <a:pt x="105" y="98"/>
                  <a:pt x="105" y="98"/>
                  <a:pt x="105" y="98"/>
                </a:cubicBezTo>
                <a:cubicBezTo>
                  <a:pt x="105" y="102"/>
                  <a:pt x="102" y="104"/>
                  <a:pt x="98" y="104"/>
                </a:cubicBezTo>
                <a:cubicBezTo>
                  <a:pt x="85" y="104"/>
                  <a:pt x="85" y="104"/>
                  <a:pt x="85" y="104"/>
                </a:cubicBezTo>
                <a:cubicBezTo>
                  <a:pt x="85" y="122"/>
                  <a:pt x="85" y="122"/>
                  <a:pt x="85" y="122"/>
                </a:cubicBezTo>
                <a:moveTo>
                  <a:pt x="31" y="122"/>
                </a:moveTo>
                <a:cubicBezTo>
                  <a:pt x="31" y="104"/>
                  <a:pt x="31" y="104"/>
                  <a:pt x="31" y="104"/>
                </a:cubicBezTo>
                <a:cubicBezTo>
                  <a:pt x="25" y="91"/>
                  <a:pt x="25" y="91"/>
                  <a:pt x="25" y="91"/>
                </a:cubicBezTo>
                <a:moveTo>
                  <a:pt x="65" y="55"/>
                </a:moveTo>
                <a:cubicBezTo>
                  <a:pt x="65" y="47"/>
                  <a:pt x="65" y="47"/>
                  <a:pt x="65" y="47"/>
                </a:cubicBezTo>
                <a:cubicBezTo>
                  <a:pt x="56" y="43"/>
                  <a:pt x="56" y="43"/>
                  <a:pt x="56" y="43"/>
                </a:cubicBezTo>
                <a:cubicBezTo>
                  <a:pt x="56" y="42"/>
                  <a:pt x="55" y="41"/>
                  <a:pt x="55" y="40"/>
                </a:cubicBezTo>
                <a:cubicBezTo>
                  <a:pt x="59" y="31"/>
                  <a:pt x="59" y="31"/>
                  <a:pt x="59" y="31"/>
                </a:cubicBezTo>
                <a:cubicBezTo>
                  <a:pt x="53" y="25"/>
                  <a:pt x="53" y="25"/>
                  <a:pt x="53" y="25"/>
                </a:cubicBezTo>
                <a:cubicBezTo>
                  <a:pt x="44" y="29"/>
                  <a:pt x="44" y="29"/>
                  <a:pt x="44" y="29"/>
                </a:cubicBezTo>
                <a:cubicBezTo>
                  <a:pt x="43" y="28"/>
                  <a:pt x="42" y="28"/>
                  <a:pt x="40" y="27"/>
                </a:cubicBezTo>
                <a:cubicBezTo>
                  <a:pt x="37" y="18"/>
                  <a:pt x="37" y="18"/>
                  <a:pt x="37" y="18"/>
                </a:cubicBezTo>
                <a:cubicBezTo>
                  <a:pt x="28" y="18"/>
                  <a:pt x="28" y="18"/>
                  <a:pt x="28" y="18"/>
                </a:cubicBezTo>
                <a:cubicBezTo>
                  <a:pt x="25" y="27"/>
                  <a:pt x="25" y="27"/>
                  <a:pt x="25" y="27"/>
                </a:cubicBezTo>
                <a:cubicBezTo>
                  <a:pt x="24" y="28"/>
                  <a:pt x="23" y="28"/>
                  <a:pt x="22" y="29"/>
                </a:cubicBezTo>
                <a:cubicBezTo>
                  <a:pt x="12" y="25"/>
                  <a:pt x="12" y="25"/>
                  <a:pt x="12" y="25"/>
                </a:cubicBezTo>
                <a:cubicBezTo>
                  <a:pt x="7" y="31"/>
                  <a:pt x="7" y="31"/>
                  <a:pt x="7" y="31"/>
                </a:cubicBezTo>
                <a:cubicBezTo>
                  <a:pt x="11" y="40"/>
                  <a:pt x="11" y="40"/>
                  <a:pt x="11" y="40"/>
                </a:cubicBezTo>
                <a:cubicBezTo>
                  <a:pt x="10" y="41"/>
                  <a:pt x="10" y="42"/>
                  <a:pt x="9" y="43"/>
                </a:cubicBezTo>
                <a:cubicBezTo>
                  <a:pt x="0" y="47"/>
                  <a:pt x="0" y="47"/>
                  <a:pt x="0" y="47"/>
                </a:cubicBezTo>
                <a:cubicBezTo>
                  <a:pt x="0" y="55"/>
                  <a:pt x="0" y="55"/>
                  <a:pt x="0" y="55"/>
                </a:cubicBezTo>
                <a:cubicBezTo>
                  <a:pt x="9" y="59"/>
                  <a:pt x="9" y="59"/>
                  <a:pt x="9" y="59"/>
                </a:cubicBezTo>
                <a:cubicBezTo>
                  <a:pt x="10" y="60"/>
                  <a:pt x="10" y="61"/>
                  <a:pt x="11" y="62"/>
                </a:cubicBezTo>
                <a:cubicBezTo>
                  <a:pt x="7" y="71"/>
                  <a:pt x="7" y="71"/>
                  <a:pt x="7" y="71"/>
                </a:cubicBezTo>
                <a:cubicBezTo>
                  <a:pt x="12" y="77"/>
                  <a:pt x="12" y="77"/>
                  <a:pt x="12" y="77"/>
                </a:cubicBezTo>
                <a:cubicBezTo>
                  <a:pt x="22" y="73"/>
                  <a:pt x="22" y="73"/>
                  <a:pt x="22" y="73"/>
                </a:cubicBezTo>
                <a:cubicBezTo>
                  <a:pt x="23" y="73"/>
                  <a:pt x="24" y="74"/>
                  <a:pt x="25" y="74"/>
                </a:cubicBezTo>
                <a:cubicBezTo>
                  <a:pt x="28" y="84"/>
                  <a:pt x="28" y="84"/>
                  <a:pt x="28" y="84"/>
                </a:cubicBezTo>
                <a:cubicBezTo>
                  <a:pt x="37" y="84"/>
                  <a:pt x="37" y="84"/>
                  <a:pt x="37" y="84"/>
                </a:cubicBezTo>
                <a:cubicBezTo>
                  <a:pt x="40" y="74"/>
                  <a:pt x="40" y="74"/>
                  <a:pt x="40" y="74"/>
                </a:cubicBezTo>
                <a:cubicBezTo>
                  <a:pt x="42" y="74"/>
                  <a:pt x="43" y="73"/>
                  <a:pt x="44" y="73"/>
                </a:cubicBezTo>
                <a:cubicBezTo>
                  <a:pt x="53" y="77"/>
                  <a:pt x="53" y="77"/>
                  <a:pt x="53" y="77"/>
                </a:cubicBezTo>
                <a:cubicBezTo>
                  <a:pt x="59" y="71"/>
                  <a:pt x="59" y="71"/>
                  <a:pt x="59" y="71"/>
                </a:cubicBezTo>
                <a:cubicBezTo>
                  <a:pt x="55" y="62"/>
                  <a:pt x="55" y="62"/>
                  <a:pt x="55" y="62"/>
                </a:cubicBezTo>
                <a:cubicBezTo>
                  <a:pt x="55" y="61"/>
                  <a:pt x="56" y="60"/>
                  <a:pt x="56" y="59"/>
                </a:cubicBezTo>
                <a:lnTo>
                  <a:pt x="65" y="55"/>
                </a:lnTo>
                <a:close/>
                <a:moveTo>
                  <a:pt x="33" y="37"/>
                </a:moveTo>
                <a:cubicBezTo>
                  <a:pt x="25" y="37"/>
                  <a:pt x="19" y="43"/>
                  <a:pt x="19" y="51"/>
                </a:cubicBezTo>
                <a:cubicBezTo>
                  <a:pt x="19" y="58"/>
                  <a:pt x="25" y="65"/>
                  <a:pt x="33" y="65"/>
                </a:cubicBezTo>
                <a:cubicBezTo>
                  <a:pt x="40" y="65"/>
                  <a:pt x="46" y="58"/>
                  <a:pt x="46" y="51"/>
                </a:cubicBezTo>
                <a:cubicBezTo>
                  <a:pt x="46" y="43"/>
                  <a:pt x="40" y="37"/>
                  <a:pt x="33" y="37"/>
                </a:cubicBezTo>
                <a:close/>
                <a:moveTo>
                  <a:pt x="85" y="104"/>
                </a:moveTo>
                <a:cubicBezTo>
                  <a:pt x="78" y="104"/>
                  <a:pt x="78" y="104"/>
                  <a:pt x="78" y="104"/>
                </a:cubicBezTo>
              </a:path>
            </a:pathLst>
          </a:custGeom>
          <a:noFill/>
          <a:ln w="11113" cap="rnd">
            <a:solidFill>
              <a:schemeClr val="tx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x-none"/>
          </a:p>
        </p:txBody>
      </p:sp>
      <p:sp>
        <p:nvSpPr>
          <p:cNvPr id="45" name="Freeform 44">
            <a:extLst>
              <a:ext uri="{FF2B5EF4-FFF2-40B4-BE49-F238E27FC236}">
                <a16:creationId xmlns:a16="http://schemas.microsoft.com/office/drawing/2014/main" id="{BAB03F88-89DD-4C3D-84F5-3DC400EDBDF4}"/>
              </a:ext>
            </a:extLst>
          </p:cNvPr>
          <p:cNvSpPr>
            <a:spLocks noEditPoints="1"/>
          </p:cNvSpPr>
          <p:nvPr/>
        </p:nvSpPr>
        <p:spPr bwMode="auto">
          <a:xfrm>
            <a:off x="3908425" y="2176463"/>
            <a:ext cx="581025" cy="328613"/>
          </a:xfrm>
          <a:custGeom>
            <a:avLst/>
            <a:gdLst>
              <a:gd name="T0" fmla="*/ 36 w 154"/>
              <a:gd name="T1" fmla="*/ 70 h 87"/>
              <a:gd name="T2" fmla="*/ 36 w 154"/>
              <a:gd name="T3" fmla="*/ 64 h 87"/>
              <a:gd name="T4" fmla="*/ 45 w 154"/>
              <a:gd name="T5" fmla="*/ 56 h 87"/>
              <a:gd name="T6" fmla="*/ 50 w 154"/>
              <a:gd name="T7" fmla="*/ 60 h 87"/>
              <a:gd name="T8" fmla="*/ 43 w 154"/>
              <a:gd name="T9" fmla="*/ 70 h 87"/>
              <a:gd name="T10" fmla="*/ 94 w 154"/>
              <a:gd name="T11" fmla="*/ 63 h 87"/>
              <a:gd name="T12" fmla="*/ 112 w 154"/>
              <a:gd name="T13" fmla="*/ 71 h 87"/>
              <a:gd name="T14" fmla="*/ 113 w 154"/>
              <a:gd name="T15" fmla="*/ 63 h 87"/>
              <a:gd name="T16" fmla="*/ 94 w 154"/>
              <a:gd name="T17" fmla="*/ 77 h 87"/>
              <a:gd name="T18" fmla="*/ 103 w 154"/>
              <a:gd name="T19" fmla="*/ 77 h 87"/>
              <a:gd name="T20" fmla="*/ 104 w 154"/>
              <a:gd name="T21" fmla="*/ 71 h 87"/>
              <a:gd name="T22" fmla="*/ 84 w 154"/>
              <a:gd name="T23" fmla="*/ 83 h 87"/>
              <a:gd name="T24" fmla="*/ 92 w 154"/>
              <a:gd name="T25" fmla="*/ 83 h 87"/>
              <a:gd name="T26" fmla="*/ 94 w 154"/>
              <a:gd name="T27" fmla="*/ 77 h 87"/>
              <a:gd name="T28" fmla="*/ 72 w 154"/>
              <a:gd name="T29" fmla="*/ 85 h 87"/>
              <a:gd name="T30" fmla="*/ 82 w 154"/>
              <a:gd name="T31" fmla="*/ 84 h 87"/>
              <a:gd name="T32" fmla="*/ 49 w 154"/>
              <a:gd name="T33" fmla="*/ 77 h 87"/>
              <a:gd name="T34" fmla="*/ 59 w 154"/>
              <a:gd name="T35" fmla="*/ 59 h 87"/>
              <a:gd name="T36" fmla="*/ 53 w 154"/>
              <a:gd name="T37" fmla="*/ 59 h 87"/>
              <a:gd name="T38" fmla="*/ 42 w 154"/>
              <a:gd name="T39" fmla="*/ 77 h 87"/>
              <a:gd name="T40" fmla="*/ 49 w 154"/>
              <a:gd name="T41" fmla="*/ 77 h 87"/>
              <a:gd name="T42" fmla="*/ 67 w 154"/>
              <a:gd name="T43" fmla="*/ 70 h 87"/>
              <a:gd name="T44" fmla="*/ 63 w 154"/>
              <a:gd name="T45" fmla="*/ 63 h 87"/>
              <a:gd name="T46" fmla="*/ 51 w 154"/>
              <a:gd name="T47" fmla="*/ 75 h 87"/>
              <a:gd name="T48" fmla="*/ 55 w 154"/>
              <a:gd name="T49" fmla="*/ 83 h 87"/>
              <a:gd name="T50" fmla="*/ 71 w 154"/>
              <a:gd name="T51" fmla="*/ 80 h 87"/>
              <a:gd name="T52" fmla="*/ 72 w 154"/>
              <a:gd name="T53" fmla="*/ 72 h 87"/>
              <a:gd name="T54" fmla="*/ 66 w 154"/>
              <a:gd name="T55" fmla="*/ 72 h 87"/>
              <a:gd name="T56" fmla="*/ 60 w 154"/>
              <a:gd name="T57" fmla="*/ 85 h 87"/>
              <a:gd name="T58" fmla="*/ 67 w 154"/>
              <a:gd name="T59" fmla="*/ 85 h 87"/>
              <a:gd name="T60" fmla="*/ 132 w 154"/>
              <a:gd name="T61" fmla="*/ 0 h 87"/>
              <a:gd name="T62" fmla="*/ 128 w 154"/>
              <a:gd name="T63" fmla="*/ 52 h 87"/>
              <a:gd name="T64" fmla="*/ 154 w 154"/>
              <a:gd name="T65" fmla="*/ 41 h 87"/>
              <a:gd name="T66" fmla="*/ 83 w 154"/>
              <a:gd name="T67" fmla="*/ 22 h 87"/>
              <a:gd name="T68" fmla="*/ 76 w 154"/>
              <a:gd name="T69" fmla="*/ 22 h 87"/>
              <a:gd name="T70" fmla="*/ 53 w 154"/>
              <a:gd name="T71" fmla="*/ 33 h 87"/>
              <a:gd name="T72" fmla="*/ 73 w 154"/>
              <a:gd name="T73" fmla="*/ 39 h 87"/>
              <a:gd name="T74" fmla="*/ 113 w 154"/>
              <a:gd name="T75" fmla="*/ 63 h 87"/>
              <a:gd name="T76" fmla="*/ 120 w 154"/>
              <a:gd name="T77" fmla="*/ 54 h 87"/>
              <a:gd name="T78" fmla="*/ 113 w 154"/>
              <a:gd name="T79" fmla="*/ 63 h 87"/>
              <a:gd name="T80" fmla="*/ 39 w 154"/>
              <a:gd name="T81" fmla="*/ 61 h 87"/>
              <a:gd name="T82" fmla="*/ 22 w 154"/>
              <a:gd name="T83" fmla="*/ 57 h 87"/>
              <a:gd name="T84" fmla="*/ 32 w 154"/>
              <a:gd name="T85" fmla="*/ 0 h 87"/>
              <a:gd name="T86" fmla="*/ 37 w 154"/>
              <a:gd name="T87" fmla="*/ 63 h 87"/>
              <a:gd name="T88" fmla="*/ 51 w 154"/>
              <a:gd name="T89" fmla="*/ 21 h 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54" h="87">
                <a:moveTo>
                  <a:pt x="40" y="72"/>
                </a:moveTo>
                <a:cubicBezTo>
                  <a:pt x="39" y="72"/>
                  <a:pt x="37" y="71"/>
                  <a:pt x="36" y="70"/>
                </a:cubicBezTo>
                <a:cubicBezTo>
                  <a:pt x="35" y="70"/>
                  <a:pt x="35" y="68"/>
                  <a:pt x="35" y="67"/>
                </a:cubicBezTo>
                <a:cubicBezTo>
                  <a:pt x="35" y="66"/>
                  <a:pt x="35" y="65"/>
                  <a:pt x="36" y="64"/>
                </a:cubicBezTo>
                <a:cubicBezTo>
                  <a:pt x="42" y="57"/>
                  <a:pt x="42" y="57"/>
                  <a:pt x="42" y="57"/>
                </a:cubicBezTo>
                <a:cubicBezTo>
                  <a:pt x="43" y="56"/>
                  <a:pt x="44" y="56"/>
                  <a:pt x="45" y="56"/>
                </a:cubicBezTo>
                <a:cubicBezTo>
                  <a:pt x="46" y="56"/>
                  <a:pt x="47" y="56"/>
                  <a:pt x="48" y="57"/>
                </a:cubicBezTo>
                <a:cubicBezTo>
                  <a:pt x="49" y="58"/>
                  <a:pt x="50" y="59"/>
                  <a:pt x="50" y="60"/>
                </a:cubicBezTo>
                <a:cubicBezTo>
                  <a:pt x="50" y="61"/>
                  <a:pt x="50" y="63"/>
                  <a:pt x="49" y="63"/>
                </a:cubicBezTo>
                <a:cubicBezTo>
                  <a:pt x="43" y="70"/>
                  <a:pt x="43" y="70"/>
                  <a:pt x="43" y="70"/>
                </a:cubicBezTo>
                <a:cubicBezTo>
                  <a:pt x="42" y="71"/>
                  <a:pt x="41" y="71"/>
                  <a:pt x="40" y="72"/>
                </a:cubicBezTo>
                <a:close/>
                <a:moveTo>
                  <a:pt x="94" y="63"/>
                </a:moveTo>
                <a:cubicBezTo>
                  <a:pt x="94" y="63"/>
                  <a:pt x="105" y="72"/>
                  <a:pt x="108" y="72"/>
                </a:cubicBezTo>
                <a:cubicBezTo>
                  <a:pt x="110" y="73"/>
                  <a:pt x="111" y="72"/>
                  <a:pt x="112" y="71"/>
                </a:cubicBezTo>
                <a:cubicBezTo>
                  <a:pt x="114" y="69"/>
                  <a:pt x="114" y="68"/>
                  <a:pt x="114" y="66"/>
                </a:cubicBezTo>
                <a:cubicBezTo>
                  <a:pt x="114" y="65"/>
                  <a:pt x="114" y="64"/>
                  <a:pt x="113" y="63"/>
                </a:cubicBezTo>
                <a:moveTo>
                  <a:pt x="85" y="69"/>
                </a:moveTo>
                <a:cubicBezTo>
                  <a:pt x="94" y="77"/>
                  <a:pt x="94" y="77"/>
                  <a:pt x="94" y="77"/>
                </a:cubicBezTo>
                <a:cubicBezTo>
                  <a:pt x="95" y="78"/>
                  <a:pt x="97" y="79"/>
                  <a:pt x="98" y="79"/>
                </a:cubicBezTo>
                <a:cubicBezTo>
                  <a:pt x="100" y="79"/>
                  <a:pt x="102" y="78"/>
                  <a:pt x="103" y="77"/>
                </a:cubicBezTo>
                <a:cubicBezTo>
                  <a:pt x="104" y="76"/>
                  <a:pt x="105" y="74"/>
                  <a:pt x="105" y="73"/>
                </a:cubicBezTo>
                <a:cubicBezTo>
                  <a:pt x="105" y="72"/>
                  <a:pt x="105" y="71"/>
                  <a:pt x="104" y="71"/>
                </a:cubicBezTo>
                <a:moveTo>
                  <a:pt x="79" y="79"/>
                </a:moveTo>
                <a:cubicBezTo>
                  <a:pt x="84" y="83"/>
                  <a:pt x="84" y="83"/>
                  <a:pt x="84" y="83"/>
                </a:cubicBezTo>
                <a:cubicBezTo>
                  <a:pt x="85" y="84"/>
                  <a:pt x="86" y="85"/>
                  <a:pt x="88" y="85"/>
                </a:cubicBezTo>
                <a:cubicBezTo>
                  <a:pt x="90" y="85"/>
                  <a:pt x="91" y="84"/>
                  <a:pt x="92" y="83"/>
                </a:cubicBezTo>
                <a:cubicBezTo>
                  <a:pt x="94" y="82"/>
                  <a:pt x="95" y="80"/>
                  <a:pt x="95" y="79"/>
                </a:cubicBezTo>
                <a:cubicBezTo>
                  <a:pt x="94" y="78"/>
                  <a:pt x="94" y="77"/>
                  <a:pt x="94" y="77"/>
                </a:cubicBezTo>
                <a:moveTo>
                  <a:pt x="69" y="83"/>
                </a:moveTo>
                <a:cubicBezTo>
                  <a:pt x="72" y="85"/>
                  <a:pt x="72" y="85"/>
                  <a:pt x="72" y="85"/>
                </a:cubicBezTo>
                <a:cubicBezTo>
                  <a:pt x="73" y="85"/>
                  <a:pt x="75" y="86"/>
                  <a:pt x="78" y="85"/>
                </a:cubicBezTo>
                <a:cubicBezTo>
                  <a:pt x="79" y="85"/>
                  <a:pt x="81" y="85"/>
                  <a:pt x="82" y="84"/>
                </a:cubicBezTo>
                <a:cubicBezTo>
                  <a:pt x="82" y="83"/>
                  <a:pt x="83" y="83"/>
                  <a:pt x="83" y="82"/>
                </a:cubicBezTo>
                <a:moveTo>
                  <a:pt x="49" y="77"/>
                </a:moveTo>
                <a:cubicBezTo>
                  <a:pt x="59" y="65"/>
                  <a:pt x="59" y="65"/>
                  <a:pt x="59" y="65"/>
                </a:cubicBezTo>
                <a:cubicBezTo>
                  <a:pt x="61" y="63"/>
                  <a:pt x="61" y="60"/>
                  <a:pt x="59" y="59"/>
                </a:cubicBezTo>
                <a:cubicBezTo>
                  <a:pt x="58" y="58"/>
                  <a:pt x="57" y="57"/>
                  <a:pt x="55" y="58"/>
                </a:cubicBezTo>
                <a:cubicBezTo>
                  <a:pt x="54" y="58"/>
                  <a:pt x="53" y="58"/>
                  <a:pt x="53" y="59"/>
                </a:cubicBezTo>
                <a:cubicBezTo>
                  <a:pt x="42" y="71"/>
                  <a:pt x="42" y="71"/>
                  <a:pt x="42" y="71"/>
                </a:cubicBezTo>
                <a:cubicBezTo>
                  <a:pt x="40" y="73"/>
                  <a:pt x="41" y="76"/>
                  <a:pt x="42" y="77"/>
                </a:cubicBezTo>
                <a:cubicBezTo>
                  <a:pt x="43" y="78"/>
                  <a:pt x="45" y="79"/>
                  <a:pt x="46" y="79"/>
                </a:cubicBezTo>
                <a:cubicBezTo>
                  <a:pt x="47" y="78"/>
                  <a:pt x="48" y="78"/>
                  <a:pt x="49" y="77"/>
                </a:cubicBezTo>
                <a:close/>
                <a:moveTo>
                  <a:pt x="58" y="81"/>
                </a:moveTo>
                <a:cubicBezTo>
                  <a:pt x="67" y="70"/>
                  <a:pt x="67" y="70"/>
                  <a:pt x="67" y="70"/>
                </a:cubicBezTo>
                <a:cubicBezTo>
                  <a:pt x="69" y="68"/>
                  <a:pt x="69" y="66"/>
                  <a:pt x="67" y="64"/>
                </a:cubicBezTo>
                <a:cubicBezTo>
                  <a:pt x="66" y="63"/>
                  <a:pt x="65" y="62"/>
                  <a:pt x="63" y="63"/>
                </a:cubicBezTo>
                <a:cubicBezTo>
                  <a:pt x="62" y="63"/>
                  <a:pt x="61" y="63"/>
                  <a:pt x="61" y="64"/>
                </a:cubicBezTo>
                <a:cubicBezTo>
                  <a:pt x="51" y="75"/>
                  <a:pt x="51" y="75"/>
                  <a:pt x="51" y="75"/>
                </a:cubicBezTo>
                <a:cubicBezTo>
                  <a:pt x="49" y="77"/>
                  <a:pt x="49" y="80"/>
                  <a:pt x="51" y="82"/>
                </a:cubicBezTo>
                <a:cubicBezTo>
                  <a:pt x="52" y="82"/>
                  <a:pt x="54" y="83"/>
                  <a:pt x="55" y="83"/>
                </a:cubicBezTo>
                <a:cubicBezTo>
                  <a:pt x="56" y="83"/>
                  <a:pt x="57" y="82"/>
                  <a:pt x="58" y="81"/>
                </a:cubicBezTo>
                <a:close/>
                <a:moveTo>
                  <a:pt x="71" y="80"/>
                </a:moveTo>
                <a:cubicBezTo>
                  <a:pt x="72" y="79"/>
                  <a:pt x="72" y="79"/>
                  <a:pt x="72" y="79"/>
                </a:cubicBezTo>
                <a:cubicBezTo>
                  <a:pt x="74" y="77"/>
                  <a:pt x="74" y="74"/>
                  <a:pt x="72" y="72"/>
                </a:cubicBezTo>
                <a:cubicBezTo>
                  <a:pt x="71" y="71"/>
                  <a:pt x="70" y="71"/>
                  <a:pt x="68" y="71"/>
                </a:cubicBezTo>
                <a:cubicBezTo>
                  <a:pt x="67" y="71"/>
                  <a:pt x="66" y="72"/>
                  <a:pt x="66" y="72"/>
                </a:cubicBezTo>
                <a:cubicBezTo>
                  <a:pt x="60" y="79"/>
                  <a:pt x="60" y="79"/>
                  <a:pt x="60" y="79"/>
                </a:cubicBezTo>
                <a:cubicBezTo>
                  <a:pt x="58" y="81"/>
                  <a:pt x="58" y="83"/>
                  <a:pt x="60" y="85"/>
                </a:cubicBezTo>
                <a:cubicBezTo>
                  <a:pt x="61" y="86"/>
                  <a:pt x="63" y="87"/>
                  <a:pt x="64" y="86"/>
                </a:cubicBezTo>
                <a:cubicBezTo>
                  <a:pt x="65" y="86"/>
                  <a:pt x="66" y="86"/>
                  <a:pt x="67" y="85"/>
                </a:cubicBezTo>
                <a:lnTo>
                  <a:pt x="71" y="80"/>
                </a:lnTo>
                <a:close/>
                <a:moveTo>
                  <a:pt x="132" y="0"/>
                </a:moveTo>
                <a:cubicBezTo>
                  <a:pt x="122" y="5"/>
                  <a:pt x="108" y="13"/>
                  <a:pt x="106" y="14"/>
                </a:cubicBezTo>
                <a:cubicBezTo>
                  <a:pt x="108" y="17"/>
                  <a:pt x="117" y="32"/>
                  <a:pt x="128" y="52"/>
                </a:cubicBezTo>
                <a:cubicBezTo>
                  <a:pt x="129" y="54"/>
                  <a:pt x="129" y="54"/>
                  <a:pt x="129" y="54"/>
                </a:cubicBezTo>
                <a:cubicBezTo>
                  <a:pt x="154" y="41"/>
                  <a:pt x="154" y="41"/>
                  <a:pt x="154" y="41"/>
                </a:cubicBezTo>
                <a:moveTo>
                  <a:pt x="109" y="19"/>
                </a:moveTo>
                <a:cubicBezTo>
                  <a:pt x="97" y="15"/>
                  <a:pt x="91" y="22"/>
                  <a:pt x="83" y="22"/>
                </a:cubicBezTo>
                <a:cubicBezTo>
                  <a:pt x="80" y="22"/>
                  <a:pt x="78" y="22"/>
                  <a:pt x="76" y="22"/>
                </a:cubicBezTo>
                <a:cubicBezTo>
                  <a:pt x="76" y="22"/>
                  <a:pt x="76" y="22"/>
                  <a:pt x="76" y="22"/>
                </a:cubicBezTo>
                <a:cubicBezTo>
                  <a:pt x="75" y="22"/>
                  <a:pt x="74" y="22"/>
                  <a:pt x="74" y="23"/>
                </a:cubicBezTo>
                <a:cubicBezTo>
                  <a:pt x="53" y="33"/>
                  <a:pt x="53" y="33"/>
                  <a:pt x="53" y="33"/>
                </a:cubicBezTo>
                <a:cubicBezTo>
                  <a:pt x="43" y="38"/>
                  <a:pt x="53" y="46"/>
                  <a:pt x="56" y="45"/>
                </a:cubicBezTo>
                <a:cubicBezTo>
                  <a:pt x="59" y="44"/>
                  <a:pt x="68" y="41"/>
                  <a:pt x="73" y="39"/>
                </a:cubicBezTo>
                <a:cubicBezTo>
                  <a:pt x="76" y="37"/>
                  <a:pt x="80" y="38"/>
                  <a:pt x="83" y="40"/>
                </a:cubicBezTo>
                <a:cubicBezTo>
                  <a:pt x="92" y="47"/>
                  <a:pt x="112" y="61"/>
                  <a:pt x="113" y="63"/>
                </a:cubicBezTo>
                <a:moveTo>
                  <a:pt x="127" y="49"/>
                </a:moveTo>
                <a:cubicBezTo>
                  <a:pt x="125" y="50"/>
                  <a:pt x="121" y="53"/>
                  <a:pt x="120" y="54"/>
                </a:cubicBezTo>
                <a:cubicBezTo>
                  <a:pt x="119" y="54"/>
                  <a:pt x="119" y="56"/>
                  <a:pt x="118" y="57"/>
                </a:cubicBezTo>
                <a:cubicBezTo>
                  <a:pt x="116" y="59"/>
                  <a:pt x="115" y="62"/>
                  <a:pt x="113" y="63"/>
                </a:cubicBezTo>
                <a:moveTo>
                  <a:pt x="39" y="61"/>
                </a:moveTo>
                <a:cubicBezTo>
                  <a:pt x="39" y="61"/>
                  <a:pt x="39" y="61"/>
                  <a:pt x="39" y="61"/>
                </a:cubicBezTo>
                <a:moveTo>
                  <a:pt x="0" y="39"/>
                </a:moveTo>
                <a:cubicBezTo>
                  <a:pt x="22" y="57"/>
                  <a:pt x="22" y="57"/>
                  <a:pt x="22" y="57"/>
                </a:cubicBezTo>
                <a:cubicBezTo>
                  <a:pt x="54" y="17"/>
                  <a:pt x="54" y="17"/>
                  <a:pt x="54" y="17"/>
                </a:cubicBezTo>
                <a:cubicBezTo>
                  <a:pt x="32" y="0"/>
                  <a:pt x="32" y="0"/>
                  <a:pt x="32" y="0"/>
                </a:cubicBezTo>
                <a:moveTo>
                  <a:pt x="24" y="54"/>
                </a:moveTo>
                <a:cubicBezTo>
                  <a:pt x="31" y="59"/>
                  <a:pt x="37" y="63"/>
                  <a:pt x="37" y="63"/>
                </a:cubicBezTo>
                <a:moveTo>
                  <a:pt x="66" y="27"/>
                </a:moveTo>
                <a:cubicBezTo>
                  <a:pt x="63" y="25"/>
                  <a:pt x="57" y="22"/>
                  <a:pt x="51" y="21"/>
                </a:cubicBezTo>
              </a:path>
            </a:pathLst>
          </a:custGeom>
          <a:noFill/>
          <a:ln w="11113" cap="rnd">
            <a:solidFill>
              <a:schemeClr val="tx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x-none"/>
          </a:p>
        </p:txBody>
      </p:sp>
      <p:sp>
        <p:nvSpPr>
          <p:cNvPr id="46" name="Freeform 45">
            <a:extLst>
              <a:ext uri="{FF2B5EF4-FFF2-40B4-BE49-F238E27FC236}">
                <a16:creationId xmlns:a16="http://schemas.microsoft.com/office/drawing/2014/main" id="{63EC045E-58AC-43C4-AF61-E1AFE04728CE}"/>
              </a:ext>
            </a:extLst>
          </p:cNvPr>
          <p:cNvSpPr>
            <a:spLocks noEditPoints="1"/>
          </p:cNvSpPr>
          <p:nvPr/>
        </p:nvSpPr>
        <p:spPr bwMode="auto">
          <a:xfrm>
            <a:off x="7766050" y="4348163"/>
            <a:ext cx="444500" cy="355600"/>
          </a:xfrm>
          <a:custGeom>
            <a:avLst/>
            <a:gdLst>
              <a:gd name="T0" fmla="*/ 118 w 118"/>
              <a:gd name="T1" fmla="*/ 94 h 94"/>
              <a:gd name="T2" fmla="*/ 0 w 118"/>
              <a:gd name="T3" fmla="*/ 94 h 94"/>
              <a:gd name="T4" fmla="*/ 28 w 118"/>
              <a:gd name="T5" fmla="*/ 69 h 94"/>
              <a:gd name="T6" fmla="*/ 12 w 118"/>
              <a:gd name="T7" fmla="*/ 69 h 94"/>
              <a:gd name="T8" fmla="*/ 12 w 118"/>
              <a:gd name="T9" fmla="*/ 94 h 94"/>
              <a:gd name="T10" fmla="*/ 28 w 118"/>
              <a:gd name="T11" fmla="*/ 94 h 94"/>
              <a:gd name="T12" fmla="*/ 28 w 118"/>
              <a:gd name="T13" fmla="*/ 69 h 94"/>
              <a:gd name="T14" fmla="*/ 54 w 118"/>
              <a:gd name="T15" fmla="*/ 44 h 94"/>
              <a:gd name="T16" fmla="*/ 38 w 118"/>
              <a:gd name="T17" fmla="*/ 44 h 94"/>
              <a:gd name="T18" fmla="*/ 38 w 118"/>
              <a:gd name="T19" fmla="*/ 94 h 94"/>
              <a:gd name="T20" fmla="*/ 54 w 118"/>
              <a:gd name="T21" fmla="*/ 94 h 94"/>
              <a:gd name="T22" fmla="*/ 54 w 118"/>
              <a:gd name="T23" fmla="*/ 44 h 94"/>
              <a:gd name="T24" fmla="*/ 79 w 118"/>
              <a:gd name="T25" fmla="*/ 55 h 94"/>
              <a:gd name="T26" fmla="*/ 63 w 118"/>
              <a:gd name="T27" fmla="*/ 55 h 94"/>
              <a:gd name="T28" fmla="*/ 63 w 118"/>
              <a:gd name="T29" fmla="*/ 94 h 94"/>
              <a:gd name="T30" fmla="*/ 79 w 118"/>
              <a:gd name="T31" fmla="*/ 94 h 94"/>
              <a:gd name="T32" fmla="*/ 79 w 118"/>
              <a:gd name="T33" fmla="*/ 55 h 94"/>
              <a:gd name="T34" fmla="*/ 105 w 118"/>
              <a:gd name="T35" fmla="*/ 29 h 94"/>
              <a:gd name="T36" fmla="*/ 89 w 118"/>
              <a:gd name="T37" fmla="*/ 29 h 94"/>
              <a:gd name="T38" fmla="*/ 89 w 118"/>
              <a:gd name="T39" fmla="*/ 94 h 94"/>
              <a:gd name="T40" fmla="*/ 105 w 118"/>
              <a:gd name="T41" fmla="*/ 94 h 94"/>
              <a:gd name="T42" fmla="*/ 105 w 118"/>
              <a:gd name="T43" fmla="*/ 29 h 94"/>
              <a:gd name="T44" fmla="*/ 20 w 118"/>
              <a:gd name="T45" fmla="*/ 41 h 94"/>
              <a:gd name="T46" fmla="*/ 16 w 118"/>
              <a:gd name="T47" fmla="*/ 46 h 94"/>
              <a:gd name="T48" fmla="*/ 20 w 118"/>
              <a:gd name="T49" fmla="*/ 50 h 94"/>
              <a:gd name="T50" fmla="*/ 25 w 118"/>
              <a:gd name="T51" fmla="*/ 46 h 94"/>
              <a:gd name="T52" fmla="*/ 20 w 118"/>
              <a:gd name="T53" fmla="*/ 41 h 94"/>
              <a:gd name="T54" fmla="*/ 46 w 118"/>
              <a:gd name="T55" fmla="*/ 17 h 94"/>
              <a:gd name="T56" fmla="*/ 41 w 118"/>
              <a:gd name="T57" fmla="*/ 21 h 94"/>
              <a:gd name="T58" fmla="*/ 46 w 118"/>
              <a:gd name="T59" fmla="*/ 26 h 94"/>
              <a:gd name="T60" fmla="*/ 50 w 118"/>
              <a:gd name="T61" fmla="*/ 21 h 94"/>
              <a:gd name="T62" fmla="*/ 46 w 118"/>
              <a:gd name="T63" fmla="*/ 17 h 94"/>
              <a:gd name="T64" fmla="*/ 71 w 118"/>
              <a:gd name="T65" fmla="*/ 29 h 94"/>
              <a:gd name="T66" fmla="*/ 67 w 118"/>
              <a:gd name="T67" fmla="*/ 33 h 94"/>
              <a:gd name="T68" fmla="*/ 71 w 118"/>
              <a:gd name="T69" fmla="*/ 38 h 94"/>
              <a:gd name="T70" fmla="*/ 76 w 118"/>
              <a:gd name="T71" fmla="*/ 33 h 94"/>
              <a:gd name="T72" fmla="*/ 71 w 118"/>
              <a:gd name="T73" fmla="*/ 29 h 94"/>
              <a:gd name="T74" fmla="*/ 97 w 118"/>
              <a:gd name="T75" fmla="*/ 0 h 94"/>
              <a:gd name="T76" fmla="*/ 92 w 118"/>
              <a:gd name="T77" fmla="*/ 4 h 94"/>
              <a:gd name="T78" fmla="*/ 97 w 118"/>
              <a:gd name="T79" fmla="*/ 9 h 94"/>
              <a:gd name="T80" fmla="*/ 101 w 118"/>
              <a:gd name="T81" fmla="*/ 4 h 94"/>
              <a:gd name="T82" fmla="*/ 97 w 118"/>
              <a:gd name="T83" fmla="*/ 0 h 94"/>
              <a:gd name="T84" fmla="*/ 74 w 118"/>
              <a:gd name="T85" fmla="*/ 30 h 94"/>
              <a:gd name="T86" fmla="*/ 94 w 118"/>
              <a:gd name="T87" fmla="*/ 8 h 94"/>
              <a:gd name="T88" fmla="*/ 50 w 118"/>
              <a:gd name="T89" fmla="*/ 23 h 94"/>
              <a:gd name="T90" fmla="*/ 67 w 118"/>
              <a:gd name="T91" fmla="*/ 31 h 94"/>
              <a:gd name="T92" fmla="*/ 42 w 118"/>
              <a:gd name="T93" fmla="*/ 24 h 94"/>
              <a:gd name="T94" fmla="*/ 24 w 118"/>
              <a:gd name="T95" fmla="*/ 42 h 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118" h="94">
                <a:moveTo>
                  <a:pt x="118" y="94"/>
                </a:moveTo>
                <a:cubicBezTo>
                  <a:pt x="0" y="94"/>
                  <a:pt x="0" y="94"/>
                  <a:pt x="0" y="94"/>
                </a:cubicBezTo>
                <a:moveTo>
                  <a:pt x="28" y="69"/>
                </a:moveTo>
                <a:cubicBezTo>
                  <a:pt x="12" y="69"/>
                  <a:pt x="12" y="69"/>
                  <a:pt x="12" y="69"/>
                </a:cubicBezTo>
                <a:cubicBezTo>
                  <a:pt x="12" y="94"/>
                  <a:pt x="12" y="94"/>
                  <a:pt x="12" y="94"/>
                </a:cubicBezTo>
                <a:cubicBezTo>
                  <a:pt x="28" y="94"/>
                  <a:pt x="28" y="94"/>
                  <a:pt x="28" y="94"/>
                </a:cubicBezTo>
                <a:lnTo>
                  <a:pt x="28" y="69"/>
                </a:lnTo>
                <a:close/>
                <a:moveTo>
                  <a:pt x="54" y="44"/>
                </a:moveTo>
                <a:cubicBezTo>
                  <a:pt x="38" y="44"/>
                  <a:pt x="38" y="44"/>
                  <a:pt x="38" y="44"/>
                </a:cubicBezTo>
                <a:cubicBezTo>
                  <a:pt x="38" y="94"/>
                  <a:pt x="38" y="94"/>
                  <a:pt x="38" y="94"/>
                </a:cubicBezTo>
                <a:cubicBezTo>
                  <a:pt x="54" y="94"/>
                  <a:pt x="54" y="94"/>
                  <a:pt x="54" y="94"/>
                </a:cubicBezTo>
                <a:lnTo>
                  <a:pt x="54" y="44"/>
                </a:lnTo>
                <a:close/>
                <a:moveTo>
                  <a:pt x="79" y="55"/>
                </a:moveTo>
                <a:cubicBezTo>
                  <a:pt x="63" y="55"/>
                  <a:pt x="63" y="55"/>
                  <a:pt x="63" y="55"/>
                </a:cubicBezTo>
                <a:cubicBezTo>
                  <a:pt x="63" y="94"/>
                  <a:pt x="63" y="94"/>
                  <a:pt x="63" y="94"/>
                </a:cubicBezTo>
                <a:cubicBezTo>
                  <a:pt x="79" y="94"/>
                  <a:pt x="79" y="94"/>
                  <a:pt x="79" y="94"/>
                </a:cubicBezTo>
                <a:lnTo>
                  <a:pt x="79" y="55"/>
                </a:lnTo>
                <a:close/>
                <a:moveTo>
                  <a:pt x="105" y="29"/>
                </a:moveTo>
                <a:cubicBezTo>
                  <a:pt x="89" y="29"/>
                  <a:pt x="89" y="29"/>
                  <a:pt x="89" y="29"/>
                </a:cubicBezTo>
                <a:cubicBezTo>
                  <a:pt x="89" y="94"/>
                  <a:pt x="89" y="94"/>
                  <a:pt x="89" y="94"/>
                </a:cubicBezTo>
                <a:cubicBezTo>
                  <a:pt x="105" y="94"/>
                  <a:pt x="105" y="94"/>
                  <a:pt x="105" y="94"/>
                </a:cubicBezTo>
                <a:lnTo>
                  <a:pt x="105" y="29"/>
                </a:lnTo>
                <a:close/>
                <a:moveTo>
                  <a:pt x="20" y="41"/>
                </a:moveTo>
                <a:cubicBezTo>
                  <a:pt x="18" y="41"/>
                  <a:pt x="16" y="43"/>
                  <a:pt x="16" y="46"/>
                </a:cubicBezTo>
                <a:cubicBezTo>
                  <a:pt x="16" y="48"/>
                  <a:pt x="18" y="50"/>
                  <a:pt x="20" y="50"/>
                </a:cubicBezTo>
                <a:cubicBezTo>
                  <a:pt x="23" y="50"/>
                  <a:pt x="25" y="48"/>
                  <a:pt x="25" y="46"/>
                </a:cubicBezTo>
                <a:cubicBezTo>
                  <a:pt x="25" y="43"/>
                  <a:pt x="23" y="41"/>
                  <a:pt x="20" y="41"/>
                </a:cubicBezTo>
                <a:close/>
                <a:moveTo>
                  <a:pt x="46" y="17"/>
                </a:moveTo>
                <a:cubicBezTo>
                  <a:pt x="43" y="17"/>
                  <a:pt x="41" y="19"/>
                  <a:pt x="41" y="21"/>
                </a:cubicBezTo>
                <a:cubicBezTo>
                  <a:pt x="41" y="24"/>
                  <a:pt x="43" y="26"/>
                  <a:pt x="46" y="26"/>
                </a:cubicBezTo>
                <a:cubicBezTo>
                  <a:pt x="48" y="26"/>
                  <a:pt x="50" y="24"/>
                  <a:pt x="50" y="21"/>
                </a:cubicBezTo>
                <a:cubicBezTo>
                  <a:pt x="50" y="19"/>
                  <a:pt x="48" y="17"/>
                  <a:pt x="46" y="17"/>
                </a:cubicBezTo>
                <a:close/>
                <a:moveTo>
                  <a:pt x="71" y="29"/>
                </a:moveTo>
                <a:cubicBezTo>
                  <a:pt x="69" y="29"/>
                  <a:pt x="67" y="31"/>
                  <a:pt x="67" y="33"/>
                </a:cubicBezTo>
                <a:cubicBezTo>
                  <a:pt x="67" y="36"/>
                  <a:pt x="69" y="38"/>
                  <a:pt x="71" y="38"/>
                </a:cubicBezTo>
                <a:cubicBezTo>
                  <a:pt x="74" y="38"/>
                  <a:pt x="76" y="36"/>
                  <a:pt x="76" y="33"/>
                </a:cubicBezTo>
                <a:cubicBezTo>
                  <a:pt x="76" y="31"/>
                  <a:pt x="74" y="29"/>
                  <a:pt x="71" y="29"/>
                </a:cubicBezTo>
                <a:close/>
                <a:moveTo>
                  <a:pt x="97" y="0"/>
                </a:moveTo>
                <a:cubicBezTo>
                  <a:pt x="94" y="0"/>
                  <a:pt x="92" y="2"/>
                  <a:pt x="92" y="4"/>
                </a:cubicBezTo>
                <a:cubicBezTo>
                  <a:pt x="92" y="7"/>
                  <a:pt x="94" y="9"/>
                  <a:pt x="97" y="9"/>
                </a:cubicBezTo>
                <a:cubicBezTo>
                  <a:pt x="99" y="9"/>
                  <a:pt x="101" y="7"/>
                  <a:pt x="101" y="4"/>
                </a:cubicBezTo>
                <a:cubicBezTo>
                  <a:pt x="101" y="2"/>
                  <a:pt x="99" y="0"/>
                  <a:pt x="97" y="0"/>
                </a:cubicBezTo>
                <a:close/>
                <a:moveTo>
                  <a:pt x="74" y="30"/>
                </a:moveTo>
                <a:cubicBezTo>
                  <a:pt x="94" y="8"/>
                  <a:pt x="94" y="8"/>
                  <a:pt x="94" y="8"/>
                </a:cubicBezTo>
                <a:moveTo>
                  <a:pt x="50" y="23"/>
                </a:moveTo>
                <a:cubicBezTo>
                  <a:pt x="67" y="31"/>
                  <a:pt x="67" y="31"/>
                  <a:pt x="67" y="31"/>
                </a:cubicBezTo>
                <a:moveTo>
                  <a:pt x="42" y="24"/>
                </a:moveTo>
                <a:cubicBezTo>
                  <a:pt x="24" y="42"/>
                  <a:pt x="24" y="42"/>
                  <a:pt x="24" y="42"/>
                </a:cubicBezTo>
              </a:path>
            </a:pathLst>
          </a:custGeom>
          <a:noFill/>
          <a:ln w="11113" cap="rnd">
            <a:solidFill>
              <a:schemeClr val="tx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x-none"/>
          </a:p>
        </p:txBody>
      </p:sp>
      <p:sp>
        <p:nvSpPr>
          <p:cNvPr id="47" name="Freeform 46">
            <a:extLst>
              <a:ext uri="{FF2B5EF4-FFF2-40B4-BE49-F238E27FC236}">
                <a16:creationId xmlns:a16="http://schemas.microsoft.com/office/drawing/2014/main" id="{41098CE6-622A-4F77-B1CA-28998CB7216E}"/>
              </a:ext>
            </a:extLst>
          </p:cNvPr>
          <p:cNvSpPr>
            <a:spLocks noEditPoints="1"/>
          </p:cNvSpPr>
          <p:nvPr/>
        </p:nvSpPr>
        <p:spPr bwMode="auto">
          <a:xfrm>
            <a:off x="7815263" y="2135188"/>
            <a:ext cx="342900" cy="407988"/>
          </a:xfrm>
          <a:custGeom>
            <a:avLst/>
            <a:gdLst>
              <a:gd name="T0" fmla="*/ 216 w 216"/>
              <a:gd name="T1" fmla="*/ 105 h 257"/>
              <a:gd name="T2" fmla="*/ 216 w 216"/>
              <a:gd name="T3" fmla="*/ 257 h 257"/>
              <a:gd name="T4" fmla="*/ 0 w 216"/>
              <a:gd name="T5" fmla="*/ 257 h 257"/>
              <a:gd name="T6" fmla="*/ 0 w 216"/>
              <a:gd name="T7" fmla="*/ 105 h 257"/>
              <a:gd name="T8" fmla="*/ 216 w 216"/>
              <a:gd name="T9" fmla="*/ 257 h 257"/>
              <a:gd name="T10" fmla="*/ 109 w 216"/>
              <a:gd name="T11" fmla="*/ 181 h 257"/>
              <a:gd name="T12" fmla="*/ 0 w 216"/>
              <a:gd name="T13" fmla="*/ 257 h 257"/>
              <a:gd name="T14" fmla="*/ 216 w 216"/>
              <a:gd name="T15" fmla="*/ 105 h 257"/>
              <a:gd name="T16" fmla="*/ 145 w 216"/>
              <a:gd name="T17" fmla="*/ 183 h 257"/>
              <a:gd name="T18" fmla="*/ 0 w 216"/>
              <a:gd name="T19" fmla="*/ 105 h 257"/>
              <a:gd name="T20" fmla="*/ 74 w 216"/>
              <a:gd name="T21" fmla="*/ 183 h 257"/>
              <a:gd name="T22" fmla="*/ 190 w 216"/>
              <a:gd name="T23" fmla="*/ 100 h 257"/>
              <a:gd name="T24" fmla="*/ 190 w 216"/>
              <a:gd name="T25" fmla="*/ 48 h 257"/>
              <a:gd name="T26" fmla="*/ 143 w 216"/>
              <a:gd name="T27" fmla="*/ 0 h 257"/>
              <a:gd name="T28" fmla="*/ 26 w 216"/>
              <a:gd name="T29" fmla="*/ 0 h 257"/>
              <a:gd name="T30" fmla="*/ 26 w 216"/>
              <a:gd name="T31" fmla="*/ 100 h 257"/>
              <a:gd name="T32" fmla="*/ 190 w 216"/>
              <a:gd name="T33" fmla="*/ 48 h 257"/>
              <a:gd name="T34" fmla="*/ 143 w 216"/>
              <a:gd name="T35" fmla="*/ 0 h 257"/>
              <a:gd name="T36" fmla="*/ 143 w 216"/>
              <a:gd name="T37" fmla="*/ 48 h 257"/>
              <a:gd name="T38" fmla="*/ 190 w 216"/>
              <a:gd name="T39" fmla="*/ 48 h 257"/>
              <a:gd name="T40" fmla="*/ 74 w 216"/>
              <a:gd name="T41" fmla="*/ 76 h 257"/>
              <a:gd name="T42" fmla="*/ 50 w 216"/>
              <a:gd name="T43" fmla="*/ 76 h 257"/>
              <a:gd name="T44" fmla="*/ 162 w 216"/>
              <a:gd name="T45" fmla="*/ 76 h 257"/>
              <a:gd name="T46" fmla="*/ 95 w 216"/>
              <a:gd name="T47" fmla="*/ 76 h 257"/>
              <a:gd name="T48" fmla="*/ 50 w 216"/>
              <a:gd name="T49" fmla="*/ 100 h 257"/>
              <a:gd name="T50" fmla="*/ 112 w 216"/>
              <a:gd name="T51" fmla="*/ 100 h 257"/>
              <a:gd name="T52" fmla="*/ 162 w 216"/>
              <a:gd name="T53" fmla="*/ 100 h 257"/>
              <a:gd name="T54" fmla="*/ 138 w 216"/>
              <a:gd name="T55" fmla="*/ 100 h 2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216" h="257">
                <a:moveTo>
                  <a:pt x="216" y="105"/>
                </a:moveTo>
                <a:lnTo>
                  <a:pt x="216" y="257"/>
                </a:lnTo>
                <a:lnTo>
                  <a:pt x="0" y="257"/>
                </a:lnTo>
                <a:lnTo>
                  <a:pt x="0" y="105"/>
                </a:lnTo>
                <a:moveTo>
                  <a:pt x="216" y="257"/>
                </a:moveTo>
                <a:lnTo>
                  <a:pt x="109" y="181"/>
                </a:lnTo>
                <a:lnTo>
                  <a:pt x="0" y="257"/>
                </a:lnTo>
                <a:moveTo>
                  <a:pt x="216" y="105"/>
                </a:moveTo>
                <a:lnTo>
                  <a:pt x="145" y="183"/>
                </a:lnTo>
                <a:moveTo>
                  <a:pt x="0" y="105"/>
                </a:moveTo>
                <a:lnTo>
                  <a:pt x="74" y="183"/>
                </a:lnTo>
                <a:moveTo>
                  <a:pt x="190" y="100"/>
                </a:moveTo>
                <a:lnTo>
                  <a:pt x="190" y="48"/>
                </a:lnTo>
                <a:moveTo>
                  <a:pt x="143" y="0"/>
                </a:moveTo>
                <a:lnTo>
                  <a:pt x="26" y="0"/>
                </a:lnTo>
                <a:lnTo>
                  <a:pt x="26" y="100"/>
                </a:lnTo>
                <a:moveTo>
                  <a:pt x="190" y="48"/>
                </a:moveTo>
                <a:lnTo>
                  <a:pt x="143" y="0"/>
                </a:lnTo>
                <a:lnTo>
                  <a:pt x="143" y="48"/>
                </a:lnTo>
                <a:lnTo>
                  <a:pt x="190" y="48"/>
                </a:lnTo>
                <a:moveTo>
                  <a:pt x="74" y="76"/>
                </a:moveTo>
                <a:lnTo>
                  <a:pt x="50" y="76"/>
                </a:lnTo>
                <a:moveTo>
                  <a:pt x="162" y="76"/>
                </a:moveTo>
                <a:lnTo>
                  <a:pt x="95" y="76"/>
                </a:lnTo>
                <a:moveTo>
                  <a:pt x="50" y="100"/>
                </a:moveTo>
                <a:lnTo>
                  <a:pt x="112" y="100"/>
                </a:lnTo>
                <a:moveTo>
                  <a:pt x="162" y="100"/>
                </a:moveTo>
                <a:lnTo>
                  <a:pt x="138" y="100"/>
                </a:lnTo>
              </a:path>
            </a:pathLst>
          </a:custGeom>
          <a:noFill/>
          <a:ln w="11113" cap="rnd">
            <a:solidFill>
              <a:schemeClr val="tx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x-none"/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707460AF-572F-42CF-9939-E897D3E704EE}"/>
              </a:ext>
            </a:extLst>
          </p:cNvPr>
          <p:cNvGrpSpPr/>
          <p:nvPr/>
        </p:nvGrpSpPr>
        <p:grpSpPr>
          <a:xfrm>
            <a:off x="5138146" y="2466184"/>
            <a:ext cx="1921871" cy="1924842"/>
            <a:chOff x="6345238" y="4948238"/>
            <a:chExt cx="1027113" cy="1028700"/>
          </a:xfrm>
          <a:effectLst>
            <a:outerShdw blurRad="241300" dist="152400" dir="2700000" sx="102000" sy="102000" algn="tl" rotWithShape="0">
              <a:prstClr val="black">
                <a:alpha val="42000"/>
              </a:prstClr>
            </a:outerShdw>
          </a:effectLst>
        </p:grpSpPr>
        <p:sp>
          <p:nvSpPr>
            <p:cNvPr id="61" name="Oval 56">
              <a:extLst>
                <a:ext uri="{FF2B5EF4-FFF2-40B4-BE49-F238E27FC236}">
                  <a16:creationId xmlns:a16="http://schemas.microsoft.com/office/drawing/2014/main" id="{18EA404B-D70C-4465-AA59-D937CB2F2D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45238" y="4948238"/>
              <a:ext cx="1027113" cy="10287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shade val="30000"/>
                    <a:satMod val="115000"/>
                  </a:schemeClr>
                </a:gs>
                <a:gs pos="100000">
                  <a:schemeClr val="bg2"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  <p:sp>
          <p:nvSpPr>
            <p:cNvPr id="62" name="Oval 57">
              <a:extLst>
                <a:ext uri="{FF2B5EF4-FFF2-40B4-BE49-F238E27FC236}">
                  <a16:creationId xmlns:a16="http://schemas.microsoft.com/office/drawing/2014/main" id="{E602A253-BEC6-4C5A-9328-04E79E66CF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59525" y="4962526"/>
              <a:ext cx="998538" cy="1000125"/>
            </a:xfrm>
            <a:prstGeom prst="ellipse">
              <a:avLst/>
            </a:prstGeom>
            <a:solidFill>
              <a:schemeClr val="bg2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F175BFC1-1DC9-4F85-B0B4-062737F20E95}"/>
              </a:ext>
            </a:extLst>
          </p:cNvPr>
          <p:cNvGrpSpPr/>
          <p:nvPr/>
        </p:nvGrpSpPr>
        <p:grpSpPr>
          <a:xfrm>
            <a:off x="5223913" y="3265410"/>
            <a:ext cx="1758366" cy="474742"/>
            <a:chOff x="6293927" y="3228189"/>
            <a:chExt cx="1860941" cy="502436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74FD6654-6369-4C2E-9DAD-1746E55A49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93927" y="3228189"/>
              <a:ext cx="1860941" cy="2931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x-none" b="1" dirty="0">
                  <a:latin typeface="Open Sans" panose="020B0606030504020204" pitchFamily="34" charset="0"/>
                </a:rPr>
                <a:t>DISADVANTAGE</a:t>
              </a:r>
              <a:endParaRPr kumimoji="0" lang="x-none" altLang="x-none" sz="1800" b="0" i="0" u="none" strike="noStrike" cap="none" normalizeH="0" baseline="0" dirty="0">
                <a:ln>
                  <a:noFill/>
                </a:ln>
                <a:effectLst/>
              </a:endParaRP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772E31F3-5042-4FDE-A18E-4A40BD3660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72238" y="3638550"/>
              <a:ext cx="92075" cy="920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5AF403B8-B533-46A0-9277-A27776FE43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70725" y="3638550"/>
              <a:ext cx="87313" cy="9207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378A1C32-102C-47E0-9B72-EFF49DE692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64450" y="3638550"/>
              <a:ext cx="90488" cy="92075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x-none"/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E822800E-393E-4FA4-90EF-C5A36ED11F5A}"/>
              </a:ext>
            </a:extLst>
          </p:cNvPr>
          <p:cNvGrpSpPr/>
          <p:nvPr/>
        </p:nvGrpSpPr>
        <p:grpSpPr>
          <a:xfrm>
            <a:off x="4409273" y="5241133"/>
            <a:ext cx="4086241" cy="1183483"/>
            <a:chOff x="4409273" y="5241133"/>
            <a:chExt cx="4086241" cy="1183483"/>
          </a:xfrm>
        </p:grpSpPr>
        <p:sp>
          <p:nvSpPr>
            <p:cNvPr id="70" name="Text Placeholder 33">
              <a:extLst>
                <a:ext uri="{FF2B5EF4-FFF2-40B4-BE49-F238E27FC236}">
                  <a16:creationId xmlns:a16="http://schemas.microsoft.com/office/drawing/2014/main" id="{245A8E76-61FC-4FFD-9F7B-CB4B7CCBC41E}"/>
                </a:ext>
              </a:extLst>
            </p:cNvPr>
            <p:cNvSpPr txBox="1">
              <a:spLocks/>
            </p:cNvSpPr>
            <p:nvPr/>
          </p:nvSpPr>
          <p:spPr>
            <a:xfrm>
              <a:off x="4412496" y="5565774"/>
              <a:ext cx="2408158" cy="858842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1600" dirty="0">
                  <a:latin typeface="IBM Plex Serif"/>
                </a:rPr>
                <a:t>Simultaneous message transmission results in signal collision.</a:t>
              </a:r>
              <a:endParaRPr lang="en-US" sz="1600" dirty="0">
                <a:latin typeface="IBM Plex Serif"/>
              </a:endParaRPr>
            </a:p>
          </p:txBody>
        </p:sp>
        <p:sp>
          <p:nvSpPr>
            <p:cNvPr id="71" name="Text Placeholder 36">
              <a:extLst>
                <a:ext uri="{FF2B5EF4-FFF2-40B4-BE49-F238E27FC236}">
                  <a16:creationId xmlns:a16="http://schemas.microsoft.com/office/drawing/2014/main" id="{9ED92E5A-BF5B-48CF-BE0E-972359C2BFCA}"/>
                </a:ext>
              </a:extLst>
            </p:cNvPr>
            <p:cNvSpPr txBox="1">
              <a:spLocks/>
            </p:cNvSpPr>
            <p:nvPr/>
          </p:nvSpPr>
          <p:spPr>
            <a:xfrm>
              <a:off x="4409273" y="5241133"/>
              <a:ext cx="4086241" cy="541338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kumimoji="0" lang="en-US" sz="2000" b="1" i="0" u="none" strike="noStrike" kern="1200" cap="none" normalizeH="0" baseline="0" dirty="0" smtClean="0">
                  <a:ln>
                    <a:noFill/>
                  </a:ln>
                  <a:solidFill>
                    <a:schemeClr val="accent3"/>
                  </a:solidFill>
                  <a:effectLst/>
                  <a:latin typeface="Open Sans" panose="020B0606030504020204" pitchFamily="34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0" lang="en-US" sz="2400" b="1" i="0" u="none" strike="noStrike" kern="1200" cap="none" normalizeH="0" baseline="0" dirty="0" smtClean="0">
                  <a:ln>
                    <a:noFill/>
                  </a:ln>
                  <a:solidFill>
                    <a:srgbClr val="FE2635"/>
                  </a:solidFill>
                  <a:effectLst/>
                  <a:latin typeface="Open Sans" panose="020B0606030504020204" pitchFamily="34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0" lang="en-US" sz="2400" b="1" i="0" u="none" strike="noStrike" kern="1200" cap="none" normalizeH="0" baseline="0" dirty="0" smtClean="0">
                  <a:ln>
                    <a:noFill/>
                  </a:ln>
                  <a:solidFill>
                    <a:srgbClr val="FE2635"/>
                  </a:solidFill>
                  <a:effectLst/>
                  <a:latin typeface="Open Sans" panose="020B0606030504020204" pitchFamily="34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0" lang="en-US" sz="2400" b="1" i="0" u="none" strike="noStrike" kern="1200" cap="none" normalizeH="0" baseline="0" dirty="0" smtClean="0">
                  <a:ln>
                    <a:noFill/>
                  </a:ln>
                  <a:solidFill>
                    <a:srgbClr val="FE2635"/>
                  </a:solidFill>
                  <a:effectLst/>
                  <a:latin typeface="Open Sans" panose="020B0606030504020204" pitchFamily="34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0" lang="ru-RU" sz="2400" b="1" i="0" u="none" strike="noStrike" kern="1200" cap="none" normalizeH="0" baseline="0" dirty="0">
                  <a:ln>
                    <a:noFill/>
                  </a:ln>
                  <a:solidFill>
                    <a:srgbClr val="FE2635"/>
                  </a:solidFill>
                  <a:effectLst/>
                  <a:latin typeface="Open Sans" panose="020B0606030504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solidFill>
                    <a:srgbClr val="03A7F1"/>
                  </a:solidFill>
                </a:rPr>
                <a:t>SIGNAL INTERFERENCE 03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0E869F68-7644-44B1-8700-88B28856EDB5}"/>
              </a:ext>
            </a:extLst>
          </p:cNvPr>
          <p:cNvGrpSpPr/>
          <p:nvPr/>
        </p:nvGrpSpPr>
        <p:grpSpPr>
          <a:xfrm>
            <a:off x="316872" y="3074989"/>
            <a:ext cx="4748186" cy="1193802"/>
            <a:chOff x="316872" y="3074989"/>
            <a:chExt cx="4748186" cy="1193802"/>
          </a:xfrm>
        </p:grpSpPr>
        <p:sp>
          <p:nvSpPr>
            <p:cNvPr id="72" name="Text Placeholder 33">
              <a:extLst>
                <a:ext uri="{FF2B5EF4-FFF2-40B4-BE49-F238E27FC236}">
                  <a16:creationId xmlns:a16="http://schemas.microsoft.com/office/drawing/2014/main" id="{276621AB-2AEF-4F22-A47C-84B6558FFC8A}"/>
                </a:ext>
              </a:extLst>
            </p:cNvPr>
            <p:cNvSpPr txBox="1">
              <a:spLocks/>
            </p:cNvSpPr>
            <p:nvPr/>
          </p:nvSpPr>
          <p:spPr>
            <a:xfrm>
              <a:off x="316872" y="3409949"/>
              <a:ext cx="3591554" cy="858842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1600" dirty="0">
                  <a:latin typeface="IBM Plex Serif"/>
                </a:rPr>
                <a:t>Specialized equipment needed to detect cable faults, which can disrupt communication for all nodes.</a:t>
              </a:r>
              <a:endParaRPr lang="en-US" sz="1600" dirty="0">
                <a:latin typeface="IBM Plex Serif"/>
              </a:endParaRPr>
            </a:p>
          </p:txBody>
        </p:sp>
        <p:sp>
          <p:nvSpPr>
            <p:cNvPr id="73" name="Text Placeholder 36">
              <a:extLst>
                <a:ext uri="{FF2B5EF4-FFF2-40B4-BE49-F238E27FC236}">
                  <a16:creationId xmlns:a16="http://schemas.microsoft.com/office/drawing/2014/main" id="{F75C0312-721D-4D2B-B854-05F30AC0FE57}"/>
                </a:ext>
              </a:extLst>
            </p:cNvPr>
            <p:cNvSpPr txBox="1">
              <a:spLocks/>
            </p:cNvSpPr>
            <p:nvPr/>
          </p:nvSpPr>
          <p:spPr>
            <a:xfrm>
              <a:off x="331448" y="3074989"/>
              <a:ext cx="4733610" cy="541338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kumimoji="0" lang="en-US" sz="2000" b="1" i="0" u="none" strike="noStrike" kern="1200" cap="none" normalizeH="0" baseline="0" dirty="0" smtClean="0">
                  <a:ln>
                    <a:noFill/>
                  </a:ln>
                  <a:solidFill>
                    <a:schemeClr val="accent2"/>
                  </a:solidFill>
                  <a:effectLst/>
                  <a:latin typeface="Open Sans" panose="020B0606030504020204" pitchFamily="34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0" lang="en-US" sz="2400" b="1" i="0" u="none" strike="noStrike" kern="1200" cap="none" normalizeH="0" baseline="0" dirty="0" smtClean="0">
                  <a:ln>
                    <a:noFill/>
                  </a:ln>
                  <a:solidFill>
                    <a:srgbClr val="FE2635"/>
                  </a:solidFill>
                  <a:effectLst/>
                  <a:latin typeface="Open Sans" panose="020B0606030504020204" pitchFamily="34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0" lang="en-US" sz="2400" b="1" i="0" u="none" strike="noStrike" kern="1200" cap="none" normalizeH="0" baseline="0" dirty="0" smtClean="0">
                  <a:ln>
                    <a:noFill/>
                  </a:ln>
                  <a:solidFill>
                    <a:srgbClr val="FE2635"/>
                  </a:solidFill>
                  <a:effectLst/>
                  <a:latin typeface="Open Sans" panose="020B0606030504020204" pitchFamily="34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0" lang="en-US" sz="2400" b="1" i="0" u="none" strike="noStrike" kern="1200" cap="none" normalizeH="0" baseline="0" dirty="0" smtClean="0">
                  <a:ln>
                    <a:noFill/>
                  </a:ln>
                  <a:solidFill>
                    <a:srgbClr val="FE2635"/>
                  </a:solidFill>
                  <a:effectLst/>
                  <a:latin typeface="Open Sans" panose="020B0606030504020204" pitchFamily="34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0" lang="ru-RU" sz="2400" b="1" i="0" u="none" strike="noStrike" kern="1200" cap="none" normalizeH="0" baseline="0" dirty="0">
                  <a:ln>
                    <a:noFill/>
                  </a:ln>
                  <a:solidFill>
                    <a:srgbClr val="FE2635"/>
                  </a:solidFill>
                  <a:effectLst/>
                  <a:latin typeface="Open Sans" panose="020B0606030504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solidFill>
                    <a:srgbClr val="D70110"/>
                  </a:solidFill>
                </a:rPr>
                <a:t>DIFICULT TROUBLE SHOOTING 02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AFBD5FA-E862-4A60-AC59-F2CAFAADECA4}"/>
              </a:ext>
            </a:extLst>
          </p:cNvPr>
          <p:cNvGrpSpPr/>
          <p:nvPr/>
        </p:nvGrpSpPr>
        <p:grpSpPr>
          <a:xfrm>
            <a:off x="410720" y="1022750"/>
            <a:ext cx="3389756" cy="1241428"/>
            <a:chOff x="410720" y="1022750"/>
            <a:chExt cx="3389756" cy="1241428"/>
          </a:xfrm>
        </p:grpSpPr>
        <p:sp>
          <p:nvSpPr>
            <p:cNvPr id="74" name="Text Placeholder 33">
              <a:extLst>
                <a:ext uri="{FF2B5EF4-FFF2-40B4-BE49-F238E27FC236}">
                  <a16:creationId xmlns:a16="http://schemas.microsoft.com/office/drawing/2014/main" id="{7E5CDCFD-70E5-44F4-8086-0FFCADCD7118}"/>
                </a:ext>
              </a:extLst>
            </p:cNvPr>
            <p:cNvSpPr txBox="1">
              <a:spLocks/>
            </p:cNvSpPr>
            <p:nvPr/>
          </p:nvSpPr>
          <p:spPr>
            <a:xfrm>
              <a:off x="410720" y="1405336"/>
              <a:ext cx="3142104" cy="858842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1600" dirty="0">
                  <a:latin typeface="IBM Plex Serif"/>
                </a:rPr>
                <a:t>A bus topology is simpler, but still requires a lot of cabling.</a:t>
              </a:r>
              <a:endParaRPr lang="en-US" sz="1600" dirty="0">
                <a:latin typeface="IBM Plex Serif"/>
              </a:endParaRPr>
            </a:p>
          </p:txBody>
        </p:sp>
        <p:sp>
          <p:nvSpPr>
            <p:cNvPr id="75" name="Text Placeholder 36">
              <a:extLst>
                <a:ext uri="{FF2B5EF4-FFF2-40B4-BE49-F238E27FC236}">
                  <a16:creationId xmlns:a16="http://schemas.microsoft.com/office/drawing/2014/main" id="{33AF3049-7A03-489D-91BF-5333F9585BF1}"/>
                </a:ext>
              </a:extLst>
            </p:cNvPr>
            <p:cNvSpPr txBox="1">
              <a:spLocks/>
            </p:cNvSpPr>
            <p:nvPr/>
          </p:nvSpPr>
          <p:spPr>
            <a:xfrm>
              <a:off x="410720" y="1022750"/>
              <a:ext cx="3389756" cy="541338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kumimoji="0" lang="en-US" sz="2000" b="1" i="0" u="none" strike="noStrike" kern="1200" cap="none" normalizeH="0" baseline="0" dirty="0" smtClean="0">
                  <a:ln>
                    <a:noFill/>
                  </a:ln>
                  <a:solidFill>
                    <a:schemeClr val="accent1"/>
                  </a:solidFill>
                  <a:effectLst/>
                  <a:latin typeface="Open Sans" panose="020B0606030504020204" pitchFamily="34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0" lang="en-US" sz="2400" b="1" i="0" u="none" strike="noStrike" kern="1200" cap="none" normalizeH="0" baseline="0" dirty="0" smtClean="0">
                  <a:ln>
                    <a:noFill/>
                  </a:ln>
                  <a:solidFill>
                    <a:srgbClr val="FE2635"/>
                  </a:solidFill>
                  <a:effectLst/>
                  <a:latin typeface="Open Sans" panose="020B0606030504020204" pitchFamily="34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0" lang="en-US" sz="2400" b="1" i="0" u="none" strike="noStrike" kern="1200" cap="none" normalizeH="0" baseline="0" dirty="0" smtClean="0">
                  <a:ln>
                    <a:noFill/>
                  </a:ln>
                  <a:solidFill>
                    <a:srgbClr val="FE2635"/>
                  </a:solidFill>
                  <a:effectLst/>
                  <a:latin typeface="Open Sans" panose="020B0606030504020204" pitchFamily="34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0" lang="en-US" sz="2400" b="1" i="0" u="none" strike="noStrike" kern="1200" cap="none" normalizeH="0" baseline="0" dirty="0" smtClean="0">
                  <a:ln>
                    <a:noFill/>
                  </a:ln>
                  <a:solidFill>
                    <a:srgbClr val="FE2635"/>
                  </a:solidFill>
                  <a:effectLst/>
                  <a:latin typeface="Open Sans" panose="020B0606030504020204" pitchFamily="34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0" lang="ru-RU" sz="2400" b="1" i="0" u="none" strike="noStrike" kern="1200" cap="none" normalizeH="0" baseline="0" dirty="0">
                  <a:ln>
                    <a:noFill/>
                  </a:ln>
                  <a:solidFill>
                    <a:srgbClr val="FE2635"/>
                  </a:solidFill>
                  <a:effectLst/>
                  <a:latin typeface="Open Sans" panose="020B0606030504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solidFill>
                    <a:srgbClr val="00CDE7"/>
                  </a:solidFill>
                </a:rPr>
                <a:t>EXTENSIVE CABALING 01</a:t>
              </a:r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F4DE3126-C5AF-4FCD-A129-74B92803CFE6}"/>
              </a:ext>
            </a:extLst>
          </p:cNvPr>
          <p:cNvGrpSpPr/>
          <p:nvPr/>
        </p:nvGrpSpPr>
        <p:grpSpPr>
          <a:xfrm>
            <a:off x="8580565" y="3418243"/>
            <a:ext cx="3160844" cy="1134092"/>
            <a:chOff x="9258299" y="3112687"/>
            <a:chExt cx="3160844" cy="1134092"/>
          </a:xfrm>
        </p:grpSpPr>
        <p:sp>
          <p:nvSpPr>
            <p:cNvPr id="76" name="Text Placeholder 36">
              <a:extLst>
                <a:ext uri="{FF2B5EF4-FFF2-40B4-BE49-F238E27FC236}">
                  <a16:creationId xmlns:a16="http://schemas.microsoft.com/office/drawing/2014/main" id="{3D469B1C-2D41-41C0-8F52-90E8B43F0F9B}"/>
                </a:ext>
              </a:extLst>
            </p:cNvPr>
            <p:cNvSpPr txBox="1">
              <a:spLocks/>
            </p:cNvSpPr>
            <p:nvPr/>
          </p:nvSpPr>
          <p:spPr>
            <a:xfrm>
              <a:off x="9258299" y="3112687"/>
              <a:ext cx="2579561" cy="541338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marL="0" indent="0" algn="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kumimoji="0" lang="en-US" sz="2000" b="1" i="0" u="none" strike="noStrike" kern="1200" cap="none" normalizeH="0" baseline="0" dirty="0" smtClean="0">
                  <a:ln>
                    <a:noFill/>
                  </a:ln>
                  <a:solidFill>
                    <a:schemeClr val="accent5"/>
                  </a:solidFill>
                  <a:effectLst/>
                  <a:latin typeface="Open Sans" panose="020B0606030504020204" pitchFamily="34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0" lang="en-US" sz="2400" b="1" i="0" u="none" strike="noStrike" kern="1200" cap="none" normalizeH="0" baseline="0" dirty="0" smtClean="0">
                  <a:ln>
                    <a:noFill/>
                  </a:ln>
                  <a:solidFill>
                    <a:srgbClr val="FE2635"/>
                  </a:solidFill>
                  <a:effectLst/>
                  <a:latin typeface="Open Sans" panose="020B0606030504020204" pitchFamily="34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0" lang="en-US" sz="2400" b="1" i="0" u="none" strike="noStrike" kern="1200" cap="none" normalizeH="0" baseline="0" dirty="0" smtClean="0">
                  <a:ln>
                    <a:noFill/>
                  </a:ln>
                  <a:solidFill>
                    <a:srgbClr val="FE2635"/>
                  </a:solidFill>
                  <a:effectLst/>
                  <a:latin typeface="Open Sans" panose="020B0606030504020204" pitchFamily="34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0" lang="en-US" sz="2400" b="1" i="0" u="none" strike="noStrike" kern="1200" cap="none" normalizeH="0" baseline="0" dirty="0" smtClean="0">
                  <a:ln>
                    <a:noFill/>
                  </a:ln>
                  <a:solidFill>
                    <a:srgbClr val="FE2635"/>
                  </a:solidFill>
                  <a:effectLst/>
                  <a:latin typeface="Open Sans" panose="020B0606030504020204" pitchFamily="34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0" lang="ru-RU" sz="2400" b="1" i="0" u="none" strike="noStrike" kern="1200" cap="none" normalizeH="0" baseline="0" dirty="0">
                  <a:ln>
                    <a:noFill/>
                  </a:ln>
                  <a:solidFill>
                    <a:srgbClr val="FE2635"/>
                  </a:solidFill>
                  <a:effectLst/>
                  <a:latin typeface="Open Sans" panose="020B0606030504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solidFill>
                    <a:srgbClr val="FE2635"/>
                  </a:solidFill>
                </a:rPr>
                <a:t>ATTENUATION 05</a:t>
              </a:r>
            </a:p>
          </p:txBody>
        </p:sp>
        <p:sp>
          <p:nvSpPr>
            <p:cNvPr id="77" name="Text Placeholder 33">
              <a:extLst>
                <a:ext uri="{FF2B5EF4-FFF2-40B4-BE49-F238E27FC236}">
                  <a16:creationId xmlns:a16="http://schemas.microsoft.com/office/drawing/2014/main" id="{6D10AFA8-376A-4C48-A343-DB20108748C2}"/>
                </a:ext>
              </a:extLst>
            </p:cNvPr>
            <p:cNvSpPr txBox="1">
              <a:spLocks/>
            </p:cNvSpPr>
            <p:nvPr/>
          </p:nvSpPr>
          <p:spPr>
            <a:xfrm>
              <a:off x="10110463" y="3453027"/>
              <a:ext cx="2308680" cy="793752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marL="0" indent="0" algn="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GB" sz="1600" dirty="0">
                  <a:latin typeface="IBM Plex Serif"/>
                </a:rPr>
                <a:t>Attenuation causes communication problems, so repeaters regenerate the signal</a:t>
              </a:r>
              <a:endParaRPr lang="en-US" sz="1600" dirty="0">
                <a:latin typeface="IBM Plex Serif"/>
              </a:endParaRPr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1253EEBA-5FC5-4204-90CB-954B1288A445}"/>
              </a:ext>
            </a:extLst>
          </p:cNvPr>
          <p:cNvGrpSpPr/>
          <p:nvPr/>
        </p:nvGrpSpPr>
        <p:grpSpPr>
          <a:xfrm>
            <a:off x="6452393" y="862013"/>
            <a:ext cx="5016812" cy="1135189"/>
            <a:chOff x="6452393" y="862013"/>
            <a:chExt cx="5016812" cy="1135189"/>
          </a:xfrm>
        </p:grpSpPr>
        <p:sp>
          <p:nvSpPr>
            <p:cNvPr id="78" name="Text Placeholder 36">
              <a:extLst>
                <a:ext uri="{FF2B5EF4-FFF2-40B4-BE49-F238E27FC236}">
                  <a16:creationId xmlns:a16="http://schemas.microsoft.com/office/drawing/2014/main" id="{DF84C7D3-13C4-4D37-AFBC-2FDF7BB32EC5}"/>
                </a:ext>
              </a:extLst>
            </p:cNvPr>
            <p:cNvSpPr txBox="1">
              <a:spLocks/>
            </p:cNvSpPr>
            <p:nvPr/>
          </p:nvSpPr>
          <p:spPr>
            <a:xfrm>
              <a:off x="6452393" y="862013"/>
              <a:ext cx="5016812" cy="541338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marL="0" indent="0" algn="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kumimoji="0" lang="en-US" sz="2000" b="1" i="0" u="none" strike="noStrike" kern="1200" cap="none" normalizeH="0" baseline="0" dirty="0" smtClean="0">
                  <a:ln>
                    <a:noFill/>
                  </a:ln>
                  <a:solidFill>
                    <a:schemeClr val="accent4"/>
                  </a:solidFill>
                  <a:effectLst/>
                  <a:latin typeface="Open Sans" panose="020B0606030504020204" pitchFamily="34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0" lang="en-US" sz="2400" b="1" i="0" u="none" strike="noStrike" kern="1200" cap="none" normalizeH="0" baseline="0" dirty="0" smtClean="0">
                  <a:ln>
                    <a:noFill/>
                  </a:ln>
                  <a:solidFill>
                    <a:srgbClr val="FE2635"/>
                  </a:solidFill>
                  <a:effectLst/>
                  <a:latin typeface="Open Sans" panose="020B0606030504020204" pitchFamily="34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0" lang="en-US" sz="2400" b="1" i="0" u="none" strike="noStrike" kern="1200" cap="none" normalizeH="0" baseline="0" dirty="0" smtClean="0">
                  <a:ln>
                    <a:noFill/>
                  </a:ln>
                  <a:solidFill>
                    <a:srgbClr val="FE2635"/>
                  </a:solidFill>
                  <a:effectLst/>
                  <a:latin typeface="Open Sans" panose="020B0606030504020204" pitchFamily="34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0" lang="en-US" sz="2400" b="1" i="0" u="none" strike="noStrike" kern="1200" cap="none" normalizeH="0" baseline="0" dirty="0" smtClean="0">
                  <a:ln>
                    <a:noFill/>
                  </a:ln>
                  <a:solidFill>
                    <a:srgbClr val="FE2635"/>
                  </a:solidFill>
                  <a:effectLst/>
                  <a:latin typeface="Open Sans" panose="020B0606030504020204" pitchFamily="34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0" lang="ru-RU" sz="2400" b="1" i="0" u="none" strike="noStrike" kern="1200" cap="none" normalizeH="0" baseline="0" dirty="0">
                  <a:ln>
                    <a:noFill/>
                  </a:ln>
                  <a:solidFill>
                    <a:srgbClr val="FE2635"/>
                  </a:solidFill>
                  <a:effectLst/>
                  <a:latin typeface="Open Sans" panose="020B0606030504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solidFill>
                    <a:srgbClr val="009BAE"/>
                  </a:solidFill>
                </a:rPr>
                <a:t>RECONFIGURAITON DIFFICULT 04</a:t>
              </a:r>
            </a:p>
          </p:txBody>
        </p:sp>
        <p:sp>
          <p:nvSpPr>
            <p:cNvPr id="79" name="Text Placeholder 33">
              <a:extLst>
                <a:ext uri="{FF2B5EF4-FFF2-40B4-BE49-F238E27FC236}">
                  <a16:creationId xmlns:a16="http://schemas.microsoft.com/office/drawing/2014/main" id="{3FBB26FF-143A-4382-9D88-E98258A3E270}"/>
                </a:ext>
              </a:extLst>
            </p:cNvPr>
            <p:cNvSpPr txBox="1">
              <a:spLocks/>
            </p:cNvSpPr>
            <p:nvPr/>
          </p:nvSpPr>
          <p:spPr>
            <a:xfrm>
              <a:off x="8574088" y="1203450"/>
              <a:ext cx="2586038" cy="793752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marL="0" indent="0" algn="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en-US" sz="1400" dirty="0">
                <a:latin typeface="IBM Plex Serif"/>
              </a:endParaRPr>
            </a:p>
          </p:txBody>
        </p:sp>
      </p:grpSp>
      <p:sp>
        <p:nvSpPr>
          <p:cNvPr id="86" name="Text Placeholder 36">
            <a:extLst>
              <a:ext uri="{FF2B5EF4-FFF2-40B4-BE49-F238E27FC236}">
                <a16:creationId xmlns:a16="http://schemas.microsoft.com/office/drawing/2014/main" id="{967BBDD9-EE45-4E0C-8219-C73F0FBCC05D}"/>
              </a:ext>
            </a:extLst>
          </p:cNvPr>
          <p:cNvSpPr txBox="1">
            <a:spLocks/>
          </p:cNvSpPr>
          <p:nvPr/>
        </p:nvSpPr>
        <p:spPr>
          <a:xfrm>
            <a:off x="410719" y="238919"/>
            <a:ext cx="5846149" cy="54133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0" lang="en-US" sz="2400" b="1" i="0" u="none" strike="noStrike" kern="1200" cap="none" normalizeH="0" baseline="0" dirty="0" smtClean="0">
                <a:ln>
                  <a:noFill/>
                </a:ln>
                <a:solidFill>
                  <a:schemeClr val="accent2"/>
                </a:solidFill>
                <a:effectLst/>
                <a:latin typeface="Open Sans" panose="020B06060305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0" lang="en-US" sz="2400" b="1" i="0" u="none" strike="noStrike" kern="1200" cap="none" normalizeH="0" baseline="0" dirty="0" smtClean="0">
                <a:ln>
                  <a:noFill/>
                </a:ln>
                <a:solidFill>
                  <a:srgbClr val="FE2635"/>
                </a:solidFill>
                <a:effectLst/>
                <a:latin typeface="Open Sans" panose="020B0606030504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0" lang="en-US" sz="2400" b="1" i="0" u="none" strike="noStrike" kern="1200" cap="none" normalizeH="0" baseline="0" dirty="0" smtClean="0">
                <a:ln>
                  <a:noFill/>
                </a:ln>
                <a:solidFill>
                  <a:srgbClr val="FE2635"/>
                </a:solidFill>
                <a:effectLst/>
                <a:latin typeface="Open Sans" panose="020B0606030504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0" lang="en-US" sz="2400" b="1" i="0" u="none" strike="noStrike" kern="1200" cap="none" normalizeH="0" baseline="0" dirty="0" smtClean="0">
                <a:ln>
                  <a:noFill/>
                </a:ln>
                <a:solidFill>
                  <a:srgbClr val="FE2635"/>
                </a:solidFill>
                <a:effectLst/>
                <a:latin typeface="Open Sans" panose="020B0606030504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0" lang="ru-RU" sz="2400" b="1" i="0" u="none" strike="noStrike" kern="1200" cap="none" normalizeH="0" baseline="0" dirty="0">
                <a:ln>
                  <a:noFill/>
                </a:ln>
                <a:solidFill>
                  <a:srgbClr val="FE2635"/>
                </a:solidFill>
                <a:effectLst/>
                <a:latin typeface="Open Sans" panose="020B0606030504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DISADVANTAGE OF BUS TOPOLOGY:</a:t>
            </a:r>
          </a:p>
        </p:txBody>
      </p:sp>
      <p:sp>
        <p:nvSpPr>
          <p:cNvPr id="7" name="Rectangle 6"/>
          <p:cNvSpPr/>
          <p:nvPr/>
        </p:nvSpPr>
        <p:spPr>
          <a:xfrm>
            <a:off x="8265908" y="1249225"/>
            <a:ext cx="347550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dirty="0">
                <a:solidFill>
                  <a:srgbClr val="000000"/>
                </a:solidFill>
                <a:latin typeface="inter-regular"/>
              </a:rPr>
              <a:t>Adding new devices to the network would slow down the network.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2187163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75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75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750"/>
                                            <p:tgtEl>
                                              <p:spTgt spid="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53" presetClass="entr" presetSubtype="16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10" presetClass="entr" presetSubtype="0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75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10" presetClass="entr" presetSubtype="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" dur="75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75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10" presetClass="entr" presetSubtype="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6" dur="75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10" presetClass="entr" presetSubtype="0" fill="hold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9" dur="75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53" presetClass="entr" presetSubtype="16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2" dur="75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" dur="75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4" dur="75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53" presetClass="entr" presetSubtype="16" fill="hold" grpId="0" nodeType="withEffect">
                                      <p:stCondLst>
                                        <p:cond delay="35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7" dur="75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" dur="75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9" dur="75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53" presetClass="entr" presetSubtype="16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2" dur="75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75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4" dur="750"/>
                                            <p:tgtEl>
                                              <p:spTgt spid="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7" dur="75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8" dur="75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9" dur="75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0" presetID="53" presetClass="entr" presetSubtype="16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2" dur="75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3" dur="75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4" dur="75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5" presetID="53" presetClass="entr" presetSubtype="16" fill="hold" grpId="0" nodeType="withEffect">
                                      <p:stCondLst>
                                        <p:cond delay="85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7" dur="75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8" dur="75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9" dur="75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0" presetID="53" presetClass="entr" presetSubtype="16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2" dur="75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3" dur="75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4" dur="75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5" presetID="53" presetClass="entr" presetSubtype="16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7" dur="75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8" dur="75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9" dur="75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0" presetID="53" presetClass="entr" presetSubtype="16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2" dur="75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3" dur="75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4" dur="75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5" presetID="53" presetClass="entr" presetSubtype="16" fill="hold" grpId="0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7" dur="75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8" dur="75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9" dur="75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0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2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3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4" dur="5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5" presetID="53" presetClass="entr" presetSubtype="16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7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8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9" dur="5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0" presetID="53" presetClass="entr" presetSubtype="16" fill="hold" grpId="0" nodeType="withEffect">
                                      <p:stCondLst>
                                        <p:cond delay="1050"/>
                                      </p:stCondLst>
                                      <p:childTnLst>
                                        <p:set>
                                          <p:cBhvr>
                                            <p:cTn id="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2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3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4" dur="5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5" presetID="53" presetClass="entr" presetSubtype="16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9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7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8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9" dur="5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0" presetID="53" presetClass="entr" presetSubtype="16" fill="hold" grpId="0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10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2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3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4" dur="5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5" presetID="2" presetClass="entr" presetSubtype="8" fill="hold" nodeType="withEffect" p14:presetBounceEnd="67000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1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7000">
                                          <p:cBhvr additive="base">
                                            <p:cTn id="107" dur="1000" fill="hold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7000">
                                          <p:cBhvr additive="base">
                                            <p:cTn id="108" dur="1000" fill="hold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9" presetID="2" presetClass="entr" presetSubtype="8" fill="hold" nodeType="withEffect" p14:presetBounceEnd="67000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1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7000">
                                          <p:cBhvr additive="base">
                                            <p:cTn id="111" dur="10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7000">
                                          <p:cBhvr additive="base">
                                            <p:cTn id="112" dur="10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3" presetID="2" presetClass="entr" presetSubtype="8" fill="hold" nodeType="withEffect" p14:presetBounceEnd="67000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1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7000">
                                          <p:cBhvr additive="base">
                                            <p:cTn id="115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7000">
                                          <p:cBhvr additive="base">
                                            <p:cTn id="116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7" presetID="2" presetClass="entr" presetSubtype="2" fill="hold" nodeType="withEffect" p14:presetBounceEnd="67000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1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7000">
                                          <p:cBhvr additive="base">
                                            <p:cTn id="119" dur="10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7000">
                                          <p:cBhvr additive="base">
                                            <p:cTn id="120" dur="10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1" presetID="2" presetClass="entr" presetSubtype="2" fill="hold" nodeType="withEffect" p14:presetBounceEnd="67000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1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7000">
                                          <p:cBhvr additive="base">
                                            <p:cTn id="123" dur="10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7000">
                                          <p:cBhvr additive="base">
                                            <p:cTn id="124" dur="10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5" presetID="2" presetClass="entr" presetSubtype="8" fill="hold" grpId="0" nodeType="withEffect" p14:presetBounceEnd="67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7000">
                                          <p:cBhvr additive="base">
                                            <p:cTn id="127" dur="1000" fill="hold"/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7000">
                                          <p:cBhvr additive="base">
                                            <p:cTn id="128" dur="1000" fill="hold"/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7" grpId="0" animBg="1"/>
          <p:bldP spid="38" grpId="0" animBg="1"/>
          <p:bldP spid="40" grpId="0" animBg="1"/>
          <p:bldP spid="41" grpId="0" animBg="1"/>
          <p:bldP spid="42" grpId="0" animBg="1"/>
          <p:bldP spid="43" grpId="0" animBg="1"/>
          <p:bldP spid="44" grpId="0" animBg="1"/>
          <p:bldP spid="45" grpId="0" animBg="1"/>
          <p:bldP spid="46" grpId="0" animBg="1"/>
          <p:bldP spid="47" grpId="0" animBg="1"/>
          <p:bldP spid="86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75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75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750"/>
                                            <p:tgtEl>
                                              <p:spTgt spid="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53" presetClass="entr" presetSubtype="16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10" presetClass="entr" presetSubtype="0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75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10" presetClass="entr" presetSubtype="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" dur="75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75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10" presetClass="entr" presetSubtype="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6" dur="75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10" presetClass="entr" presetSubtype="0" fill="hold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9" dur="75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53" presetClass="entr" presetSubtype="16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2" dur="75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" dur="75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4" dur="75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53" presetClass="entr" presetSubtype="16" fill="hold" grpId="0" nodeType="withEffect">
                                      <p:stCondLst>
                                        <p:cond delay="35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7" dur="75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" dur="75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9" dur="75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53" presetClass="entr" presetSubtype="16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2" dur="75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75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4" dur="750"/>
                                            <p:tgtEl>
                                              <p:spTgt spid="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7" dur="75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8" dur="75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9" dur="75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0" presetID="53" presetClass="entr" presetSubtype="16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2" dur="75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3" dur="75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4" dur="75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5" presetID="53" presetClass="entr" presetSubtype="16" fill="hold" grpId="0" nodeType="withEffect">
                                      <p:stCondLst>
                                        <p:cond delay="85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7" dur="75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8" dur="75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9" dur="75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0" presetID="53" presetClass="entr" presetSubtype="16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2" dur="75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3" dur="75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4" dur="75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5" presetID="53" presetClass="entr" presetSubtype="16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7" dur="75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8" dur="75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9" dur="75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0" presetID="53" presetClass="entr" presetSubtype="16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2" dur="75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3" dur="75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4" dur="75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5" presetID="53" presetClass="entr" presetSubtype="16" fill="hold" grpId="0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7" dur="75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8" dur="75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9" dur="75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0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2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3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4" dur="5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5" presetID="53" presetClass="entr" presetSubtype="16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7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8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9" dur="5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0" presetID="53" presetClass="entr" presetSubtype="16" fill="hold" grpId="0" nodeType="withEffect">
                                      <p:stCondLst>
                                        <p:cond delay="1050"/>
                                      </p:stCondLst>
                                      <p:childTnLst>
                                        <p:set>
                                          <p:cBhvr>
                                            <p:cTn id="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2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3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4" dur="5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5" presetID="53" presetClass="entr" presetSubtype="16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9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7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8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9" dur="5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0" presetID="53" presetClass="entr" presetSubtype="16" fill="hold" grpId="0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10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2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3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4" dur="5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5" presetID="2" presetClass="entr" presetSubtype="8" fill="hold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1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7" dur="1000" fill="hold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8" dur="1000" fill="hold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9" presetID="2" presetClass="entr" presetSubtype="8" fill="hold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1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1" dur="10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2" dur="10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3" presetID="2" presetClass="entr" presetSubtype="8" fill="hold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1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5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6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7" presetID="2" presetClass="entr" presetSubtype="2" fill="hold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1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9" dur="10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0" dur="10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1" presetID="2" presetClass="entr" presetSubtype="2" fill="hold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1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3" dur="10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4" dur="10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5" presetID="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7" dur="1000" fill="hold"/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8" dur="1000" fill="hold"/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7" grpId="0" animBg="1"/>
          <p:bldP spid="38" grpId="0" animBg="1"/>
          <p:bldP spid="40" grpId="0" animBg="1"/>
          <p:bldP spid="41" grpId="0" animBg="1"/>
          <p:bldP spid="42" grpId="0" animBg="1"/>
          <p:bldP spid="43" grpId="0" animBg="1"/>
          <p:bldP spid="44" grpId="0" animBg="1"/>
          <p:bldP spid="45" grpId="0" animBg="1"/>
          <p:bldP spid="46" grpId="0" animBg="1"/>
          <p:bldP spid="47" grpId="0" animBg="1"/>
          <p:bldP spid="86" grpId="0"/>
        </p:bldLst>
      </p:timing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36">
            <a:extLst>
              <a:ext uri="{FF2B5EF4-FFF2-40B4-BE49-F238E27FC236}">
                <a16:creationId xmlns:a16="http://schemas.microsoft.com/office/drawing/2014/main" id="{219BBA12-486A-4818-B391-4868EAC3DE43}"/>
              </a:ext>
            </a:extLst>
          </p:cNvPr>
          <p:cNvSpPr txBox="1">
            <a:spLocks/>
          </p:cNvSpPr>
          <p:nvPr/>
        </p:nvSpPr>
        <p:spPr>
          <a:xfrm>
            <a:off x="498908" y="669048"/>
            <a:ext cx="2461389" cy="43178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0" lang="en-US" sz="2400" b="1" i="0" u="none" strike="noStrike" kern="1200" cap="none" normalizeH="0" baseline="0" dirty="0" smtClean="0">
                <a:ln>
                  <a:noFill/>
                </a:ln>
                <a:solidFill>
                  <a:schemeClr val="accent2"/>
                </a:solidFill>
                <a:effectLst/>
                <a:latin typeface="Open Sans" panose="020B06060305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0" lang="en-US" sz="2400" b="1" i="0" u="none" strike="noStrike" kern="1200" cap="none" normalizeH="0" baseline="0" dirty="0" smtClean="0">
                <a:ln>
                  <a:noFill/>
                </a:ln>
                <a:solidFill>
                  <a:srgbClr val="FE2635"/>
                </a:solidFill>
                <a:effectLst/>
                <a:latin typeface="Open Sans" panose="020B0606030504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0" lang="en-US" sz="2400" b="1" i="0" u="none" strike="noStrike" kern="1200" cap="none" normalizeH="0" baseline="0" dirty="0" smtClean="0">
                <a:ln>
                  <a:noFill/>
                </a:ln>
                <a:solidFill>
                  <a:srgbClr val="FE2635"/>
                </a:solidFill>
                <a:effectLst/>
                <a:latin typeface="Open Sans" panose="020B0606030504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0" lang="en-US" sz="2400" b="1" i="0" u="none" strike="noStrike" kern="1200" cap="none" normalizeH="0" baseline="0" dirty="0" smtClean="0">
                <a:ln>
                  <a:noFill/>
                </a:ln>
                <a:solidFill>
                  <a:srgbClr val="FE2635"/>
                </a:solidFill>
                <a:effectLst/>
                <a:latin typeface="Open Sans" panose="020B0606030504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0" lang="ru-RU" sz="2400" b="1" i="0" u="none" strike="noStrike" kern="1200" cap="none" normalizeH="0" baseline="0" dirty="0">
                <a:ln>
                  <a:noFill/>
                </a:ln>
                <a:solidFill>
                  <a:srgbClr val="FE2635"/>
                </a:solidFill>
                <a:effectLst/>
                <a:latin typeface="Open Sans" panose="020B0606030504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rgbClr val="C00000"/>
                </a:solidFill>
              </a:rPr>
              <a:t>Star</a:t>
            </a:r>
            <a:r>
              <a:rPr lang="en-GB" dirty="0"/>
              <a:t> </a:t>
            </a:r>
            <a:r>
              <a:rPr lang="en-GB" dirty="0">
                <a:solidFill>
                  <a:srgbClr val="C00000"/>
                </a:solidFill>
              </a:rPr>
              <a:t> topology: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C2EF3B7-A334-4DA9-BCF9-948A19C2A1DF}"/>
              </a:ext>
            </a:extLst>
          </p:cNvPr>
          <p:cNvSpPr txBox="1"/>
          <p:nvPr/>
        </p:nvSpPr>
        <p:spPr>
          <a:xfrm>
            <a:off x="2960298" y="669048"/>
            <a:ext cx="836558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464646"/>
                </a:solidFill>
                <a:latin typeface="IBM Plex Serif"/>
              </a:rPr>
              <a:t> </a:t>
            </a:r>
            <a:r>
              <a:rPr lang="en-GB" dirty="0">
                <a:latin typeface="IBM Plex Serif"/>
              </a:rPr>
              <a:t>A central device connects to all other nodes through a central hub.</a:t>
            </a:r>
          </a:p>
          <a:p>
            <a:endParaRPr lang="en-GB" dirty="0">
              <a:latin typeface="IBM Plex Serif"/>
            </a:endParaRPr>
          </a:p>
          <a:p>
            <a:r>
              <a:rPr lang="en-GB" dirty="0">
                <a:latin typeface="IBM Plex Serif"/>
              </a:rPr>
              <a:t>The central computer is known as a server, and the peripheral devices attached to the server are known as clients. Hubs or Switches are mainly used as connection devices in a physical star topology.</a:t>
            </a:r>
          </a:p>
          <a:p>
            <a:endParaRPr lang="en-GB" dirty="0"/>
          </a:p>
          <a:p>
            <a:br>
              <a:rPr lang="en-US" dirty="0"/>
            </a:b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C4D576-1FD1-47B8-926B-0D7EBE3F55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7892" y="2665412"/>
            <a:ext cx="6539442" cy="3269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570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withEffect" p14:presetBounceEnd="67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7000">
                                          <p:cBhvr additive="base">
                                            <p:cTn id="7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7000">
                                          <p:cBhvr additive="base">
                                            <p:cTn id="8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2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seq concurrent="1" nextAc="seek">
                  <p:cTn id="9" restart="whenNotActive" fill="hold" evtFilter="cancelBubble" nodeType="interactiveSeq">
                    <p:stCondLst>
                      <p:cond evt="onClick" delay="0">
                        <p:tgtEl>
                          <p:spTgt spid="3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10" fill="hold">
                          <p:stCondLst>
                            <p:cond delay="0"/>
                          </p:stCondLst>
                          <p:childTnLst>
                            <p:par>
                              <p:cTn id="1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2" presetID="2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13" dur="1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3"/>
                      </p:tgtEl>
                    </p:cond>
                  </p:nextCondLst>
                </p:seq>
                <p:video>
                  <p:cMediaNode vol="80000">
                    <p:cTn id="14" fill="hold" display="0">
                      <p:stCondLst>
                        <p:cond delay="indefinite"/>
                      </p:stCondLst>
                    </p:cTn>
                    <p:tgtEl>
                      <p:spTgt spid="3"/>
                    </p:tgtEl>
                  </p:cMediaNode>
                </p:video>
              </p:childTnLst>
            </p:cTn>
          </p:par>
        </p:tnLst>
        <p:bldLst>
          <p:bldP spid="12" grpId="0"/>
        </p:bldLst>
      </p:timing>
    </mc:Fallback>
  </mc:AlternateContent>
</p:sld>
</file>

<file path=ppt/theme/theme1.xml><?xml version="1.0" encoding="utf-8"?>
<a:theme xmlns:a="http://schemas.openxmlformats.org/drawingml/2006/main" name="Office Theme">
  <a:themeElements>
    <a:clrScheme name="00 Main light">
      <a:dk1>
        <a:srgbClr val="414042"/>
      </a:dk1>
      <a:lt1>
        <a:sysClr val="window" lastClr="FFFFFF"/>
      </a:lt1>
      <a:dk2>
        <a:srgbClr val="58595B"/>
      </a:dk2>
      <a:lt2>
        <a:srgbClr val="FFFFFF"/>
      </a:lt2>
      <a:accent1>
        <a:srgbClr val="FE2635"/>
      </a:accent1>
      <a:accent2>
        <a:srgbClr val="FFD000"/>
      </a:accent2>
      <a:accent3>
        <a:srgbClr val="00CEE8"/>
      </a:accent3>
      <a:accent4>
        <a:srgbClr val="03A9F4"/>
      </a:accent4>
      <a:accent5>
        <a:srgbClr val="065381"/>
      </a:accent5>
      <a:accent6>
        <a:srgbClr val="BD114D"/>
      </a:accent6>
      <a:hlink>
        <a:srgbClr val="F33B48"/>
      </a:hlink>
      <a:folHlink>
        <a:srgbClr val="FFC000"/>
      </a:folHlink>
    </a:clrScheme>
    <a:fontScheme name="Custom 1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00 Main light">
    <a:dk1>
      <a:srgbClr val="414042"/>
    </a:dk1>
    <a:lt1>
      <a:sysClr val="window" lastClr="FFFFFF"/>
    </a:lt1>
    <a:dk2>
      <a:srgbClr val="58595B"/>
    </a:dk2>
    <a:lt2>
      <a:srgbClr val="FFFFFF"/>
    </a:lt2>
    <a:accent1>
      <a:srgbClr val="FE2635"/>
    </a:accent1>
    <a:accent2>
      <a:srgbClr val="FFD000"/>
    </a:accent2>
    <a:accent3>
      <a:srgbClr val="00CEE8"/>
    </a:accent3>
    <a:accent4>
      <a:srgbClr val="03A9F4"/>
    </a:accent4>
    <a:accent5>
      <a:srgbClr val="065381"/>
    </a:accent5>
    <a:accent6>
      <a:srgbClr val="BD114D"/>
    </a:accent6>
    <a:hlink>
      <a:srgbClr val="F33B48"/>
    </a:hlink>
    <a:folHlink>
      <a:srgbClr val="FFC00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8723</TotalTime>
  <Words>1094</Words>
  <Application>Microsoft Office PowerPoint</Application>
  <PresentationFormat>Widescreen</PresentationFormat>
  <Paragraphs>169</Paragraphs>
  <Slides>21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3" baseType="lpstr">
      <vt:lpstr>Arial</vt:lpstr>
      <vt:lpstr>IBM Plex Serif</vt:lpstr>
      <vt:lpstr>inter-regular</vt:lpstr>
      <vt:lpstr>Lato Light</vt:lpstr>
      <vt:lpstr>Open Sans</vt:lpstr>
      <vt:lpstr>Open Sans (Body)</vt:lpstr>
      <vt:lpstr>Open Sans Extrabold</vt:lpstr>
      <vt:lpstr>Poppins</vt:lpstr>
      <vt:lpstr>Söhne</vt:lpstr>
      <vt:lpstr>Times New Roman</vt:lpstr>
      <vt:lpstr>urw-din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Алексей</dc:creator>
  <cp:lastModifiedBy>Abdur Rahman Moon</cp:lastModifiedBy>
  <cp:revision>642</cp:revision>
  <dcterms:created xsi:type="dcterms:W3CDTF">2020-02-11T08:58:25Z</dcterms:created>
  <dcterms:modified xsi:type="dcterms:W3CDTF">2023-02-25T14:04:28Z</dcterms:modified>
</cp:coreProperties>
</file>